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Alata" pitchFamily="2" charset="77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Playfair Display" pitchFamily="2" charset="77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h9rbvhj990+wFP3XUsNV8TW4/f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24D154-5F2F-40E7-A960-01D253E1E626}" v="12" dt="2025-08-28T18:50:49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0"/>
  </p:normalViewPr>
  <p:slideViewPr>
    <p:cSldViewPr snapToGrid="0">
      <p:cViewPr varScale="1">
        <p:scale>
          <a:sx n="121" d="100"/>
          <a:sy n="121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customschemas.google.com/relationships/presentationmetadata" Target="meta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58f11b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3258f11be2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3258f11be2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4355f853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4355f8530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4355f85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4355f85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4355f853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64355f853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717ed80547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717ed80547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3717ed80547_0_1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1d91995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71d919951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71d919951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41676d0b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41676d0b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41676d0b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41676d0b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d7dd48c903_0_0:notes"/>
          <p:cNvSpPr txBox="1">
            <a:spLocks noGrp="1"/>
          </p:cNvSpPr>
          <p:nvPr>
            <p:ph type="body" idx="1"/>
          </p:nvPr>
        </p:nvSpPr>
        <p:spPr>
          <a:xfrm>
            <a:off x="710239" y="4459517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7" name="Google Shape;107;g2d7dd48c9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58f11be2f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g3258f11be2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1d919951b_0_3:notes"/>
          <p:cNvSpPr txBox="1">
            <a:spLocks noGrp="1"/>
          </p:cNvSpPr>
          <p:nvPr>
            <p:ph type="body" idx="1"/>
          </p:nvPr>
        </p:nvSpPr>
        <p:spPr>
          <a:xfrm>
            <a:off x="710239" y="4459517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8" name="Google Shape;118;g371d919951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41676d0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641676d0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717ed8054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3717ed80547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g3717ed80547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64355f853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64355f853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58f11be2f_0_0"/>
          <p:cNvSpPr/>
          <p:nvPr/>
        </p:nvSpPr>
        <p:spPr>
          <a:xfrm>
            <a:off x="0" y="-90325"/>
            <a:ext cx="12192000" cy="5330100"/>
          </a:xfrm>
          <a:prstGeom prst="rect">
            <a:avLst/>
          </a:prstGeom>
          <a:solidFill>
            <a:srgbClr val="717C53"/>
          </a:solidFill>
          <a:ln w="9525" cap="flat" cmpd="sng">
            <a:solidFill>
              <a:srgbClr val="AEAE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3258f11be2f_0_0"/>
          <p:cNvSpPr txBox="1">
            <a:spLocks noGrp="1"/>
          </p:cNvSpPr>
          <p:nvPr>
            <p:ph type="title"/>
          </p:nvPr>
        </p:nvSpPr>
        <p:spPr>
          <a:xfrm>
            <a:off x="344400" y="2478775"/>
            <a:ext cx="11503200" cy="976800"/>
          </a:xfrm>
          <a:prstGeom prst="rect">
            <a:avLst/>
          </a:prstGeom>
          <a:noFill/>
          <a:ln>
            <a:noFill/>
          </a:ln>
          <a:effectLst>
            <a:outerShdw blurRad="57150" dist="19050" dir="8460000" algn="bl" rotWithShape="0">
              <a:srgbClr val="2B2C30">
                <a:alpha val="5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Journey Together Conference 2025</a:t>
            </a:r>
            <a:endParaRPr sz="3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91" name="Google Shape;91;g3258f11be2f_0_0"/>
          <p:cNvCxnSpPr/>
          <p:nvPr/>
        </p:nvCxnSpPr>
        <p:spPr>
          <a:xfrm rot="10800000" flipH="1">
            <a:off x="716250" y="4963700"/>
            <a:ext cx="10759500" cy="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g3258f11be2f_0_0"/>
          <p:cNvSpPr txBox="1"/>
          <p:nvPr/>
        </p:nvSpPr>
        <p:spPr>
          <a:xfrm>
            <a:off x="7248000" y="5669000"/>
            <a:ext cx="494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rgbClr val="717C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Chip Dodd</a:t>
            </a:r>
            <a:endParaRPr sz="3400" b="0" i="0" u="none" strike="noStrike" cap="none">
              <a:solidFill>
                <a:srgbClr val="717C5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g3258f11be2f_0_0"/>
          <p:cNvSpPr txBox="1"/>
          <p:nvPr/>
        </p:nvSpPr>
        <p:spPr>
          <a:xfrm>
            <a:off x="716250" y="5669000"/>
            <a:ext cx="463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>
                <a:solidFill>
                  <a:srgbClr val="717C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September 4, 2025</a:t>
            </a:r>
            <a:endParaRPr sz="3400" b="0" i="0" u="none" strike="noStrike" cap="none">
              <a:solidFill>
                <a:srgbClr val="717C5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g3258f11be2f_0_0"/>
          <p:cNvSpPr txBox="1"/>
          <p:nvPr/>
        </p:nvSpPr>
        <p:spPr>
          <a:xfrm>
            <a:off x="1782300" y="1506488"/>
            <a:ext cx="8627400" cy="1338900"/>
          </a:xfrm>
          <a:prstGeom prst="rect">
            <a:avLst/>
          </a:prstGeom>
          <a:noFill/>
          <a:ln>
            <a:noFill/>
          </a:ln>
          <a:effectLst>
            <a:outerShdw blurRad="42863" dist="14287" dir="8460000" algn="bl" rotWithShape="0">
              <a:srgbClr val="2B2C30">
                <a:alpha val="572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</a:t>
            </a:r>
            <a:endParaRPr sz="900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364355f8530_0_119" title="Feelings (40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364355f8530_0_0" title="Feelings (3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364355f8530_0_64" title="Feelings (38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717ed80547_0_178"/>
          <p:cNvSpPr/>
          <p:nvPr/>
        </p:nvSpPr>
        <p:spPr>
          <a:xfrm>
            <a:off x="21225" y="0"/>
            <a:ext cx="12192000" cy="1879500"/>
          </a:xfrm>
          <a:prstGeom prst="rect">
            <a:avLst/>
          </a:prstGeom>
          <a:solidFill>
            <a:srgbClr val="717C53"/>
          </a:solidFill>
          <a:ln w="9525" cap="flat" cmpd="sng">
            <a:solidFill>
              <a:srgbClr val="2B2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3717ed80547_0_178"/>
          <p:cNvSpPr/>
          <p:nvPr/>
        </p:nvSpPr>
        <p:spPr>
          <a:xfrm>
            <a:off x="401450" y="2379425"/>
            <a:ext cx="6285900" cy="3913800"/>
          </a:xfrm>
          <a:prstGeom prst="flowChartAlternateProcess">
            <a:avLst/>
          </a:prstGeom>
          <a:solidFill>
            <a:srgbClr val="717C53"/>
          </a:solidFill>
          <a:ln w="9525" cap="flat" cmpd="sng">
            <a:solidFill>
              <a:srgbClr val="AEAE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717ed80547_0_178"/>
          <p:cNvSpPr txBox="1"/>
          <p:nvPr/>
        </p:nvSpPr>
        <p:spPr>
          <a:xfrm>
            <a:off x="482100" y="108600"/>
            <a:ext cx="11227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rgbClr val="EFEEE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Resources</a:t>
            </a:r>
            <a:endParaRPr sz="9600" b="0" i="0" u="none" strike="noStrike" cap="none">
              <a:solidFill>
                <a:srgbClr val="EFEEE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0" name="Google Shape;160;g3717ed80547_0_178"/>
          <p:cNvSpPr txBox="1"/>
          <p:nvPr/>
        </p:nvSpPr>
        <p:spPr>
          <a:xfrm>
            <a:off x="715100" y="2612300"/>
            <a:ext cx="5658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EFEEE8"/>
                </a:solidFill>
                <a:latin typeface="Alata"/>
                <a:ea typeface="Alata"/>
                <a:cs typeface="Alata"/>
                <a:sym typeface="Alata"/>
              </a:rPr>
              <a:t>Living with Heart Podcast</a:t>
            </a:r>
            <a:endParaRPr sz="3200" b="0" i="0" u="none" strike="noStrike" cap="none">
              <a:solidFill>
                <a:srgbClr val="EFEEE8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161" name="Google Shape;161;g3717ed80547_0_178" title="Screenshot 2025-07-25 at 9.50.30 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350" y="3601700"/>
            <a:ext cx="2246100" cy="2253676"/>
          </a:xfrm>
          <a:prstGeom prst="rect">
            <a:avLst/>
          </a:prstGeom>
          <a:solidFill>
            <a:srgbClr val="717C53"/>
          </a:solidFill>
          <a:ln w="9525" cap="flat" cmpd="sng">
            <a:solidFill>
              <a:srgbClr val="AEAE8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73333"/>
              </a:srgbClr>
            </a:outerShdw>
          </a:effectLst>
        </p:spPr>
      </p:pic>
      <p:pic>
        <p:nvPicPr>
          <p:cNvPr id="162" name="Google Shape;162;g3717ed80547_0_178" title="Feelings (9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7900" y="2251125"/>
            <a:ext cx="4188000" cy="23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717ed80547_0_178" title="Feelings (10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413" y="4582775"/>
            <a:ext cx="3502978" cy="19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1d919951b_1_0"/>
          <p:cNvSpPr txBox="1"/>
          <p:nvPr/>
        </p:nvSpPr>
        <p:spPr>
          <a:xfrm>
            <a:off x="482100" y="167150"/>
            <a:ext cx="11228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717C5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Books by Dr. Chip Dodd</a:t>
            </a:r>
            <a:endParaRPr sz="6000" b="1" i="0" u="none" strike="noStrike" cap="none">
              <a:solidFill>
                <a:srgbClr val="717C5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70" name="Google Shape;170;g371d919951b_1_0"/>
          <p:cNvCxnSpPr/>
          <p:nvPr/>
        </p:nvCxnSpPr>
        <p:spPr>
          <a:xfrm rot="10800000" flipH="1">
            <a:off x="3184050" y="1230950"/>
            <a:ext cx="5823900" cy="44400"/>
          </a:xfrm>
          <a:prstGeom prst="straightConnector1">
            <a:avLst/>
          </a:prstGeom>
          <a:noFill/>
          <a:ln w="28575" cap="flat" cmpd="sng">
            <a:solidFill>
              <a:srgbClr val="717C5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g371d919951b_1_0"/>
          <p:cNvSpPr txBox="1"/>
          <p:nvPr/>
        </p:nvSpPr>
        <p:spPr>
          <a:xfrm>
            <a:off x="2775900" y="6177575"/>
            <a:ext cx="66405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717C53"/>
                </a:solidFill>
                <a:latin typeface="Calibri"/>
                <a:ea typeface="Calibri"/>
                <a:cs typeface="Calibri"/>
                <a:sym typeface="Calibri"/>
              </a:rPr>
              <a:t>“Discover the gift of the eight feelings.”</a:t>
            </a:r>
            <a:endParaRPr sz="2800" b="0" i="1" u="none" strike="noStrike" cap="none">
              <a:solidFill>
                <a:srgbClr val="717C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371d919951b_1_0" title="Screenshot 2025-07-25 at 9.52.31 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550" y="1752225"/>
            <a:ext cx="2759500" cy="4126050"/>
          </a:xfrm>
          <a:prstGeom prst="rect">
            <a:avLst/>
          </a:prstGeom>
          <a:solidFill>
            <a:srgbClr val="717C53"/>
          </a:solidFill>
          <a:ln w="9525" cap="flat" cmpd="sng">
            <a:solidFill>
              <a:srgbClr val="AEAE8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1540000" algn="bl" rotWithShape="0">
              <a:srgbClr val="000000"/>
            </a:outerShdw>
          </a:effectLst>
        </p:spPr>
      </p:pic>
      <p:pic>
        <p:nvPicPr>
          <p:cNvPr id="173" name="Google Shape;173;g371d919951b_1_0" title="Screenshot 2025-08-25 at 2.32.2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400" y="1755729"/>
            <a:ext cx="2759501" cy="4119042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/>
            </a:outerShdw>
          </a:effectLst>
        </p:spPr>
      </p:pic>
      <p:pic>
        <p:nvPicPr>
          <p:cNvPr id="174" name="Google Shape;174;g371d919951b_1_0" title="Screenshot 2025-08-25 at 2.33.57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50700" y="1749013"/>
            <a:ext cx="2759500" cy="4132474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641676d0b8_0_55" title="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641676d0b8_0_59" title="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7C53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ill Face Experiment  Dr  Edward Tronick">
            <a:hlinkClick r:id="" action="ppaction://media"/>
            <a:extLst>
              <a:ext uri="{FF2B5EF4-FFF2-40B4-BE49-F238E27FC236}">
                <a16:creationId xmlns:a16="http://schemas.microsoft.com/office/drawing/2014/main" id="{9C990EF4-149E-16F9-4071-340185490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9714" y="2420"/>
            <a:ext cx="9177033" cy="685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58f11be2f_0_17"/>
          <p:cNvSpPr/>
          <p:nvPr/>
        </p:nvSpPr>
        <p:spPr>
          <a:xfrm>
            <a:off x="3901681" y="2058958"/>
            <a:ext cx="138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Arial"/>
              <a:buNone/>
            </a:pPr>
            <a:endParaRPr sz="11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g3258f11be2f_0_17" title="Feelings (7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7C5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er Ballerina With Alzheimer's Performs 'Swan Lake' Dance  Super Emotional">
            <a:hlinkClick r:id="" action="ppaction://media"/>
            <a:extLst>
              <a:ext uri="{FF2B5EF4-FFF2-40B4-BE49-F238E27FC236}">
                <a16:creationId xmlns:a16="http://schemas.microsoft.com/office/drawing/2014/main" id="{F487DDC8-6701-E6DB-3066-2E3E62AB7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9" y="-3629"/>
            <a:ext cx="12202885" cy="6859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3641676d0b8_0_0" title="Feelings (3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8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3717ed80547_0_92" title="Feelings (1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364355f8530_0_9" title="Feeling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Macintosh PowerPoint</Application>
  <PresentationFormat>Widescreen</PresentationFormat>
  <Paragraphs>12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Century Gothic</vt:lpstr>
      <vt:lpstr>Alata</vt:lpstr>
      <vt:lpstr>Calibri</vt:lpstr>
      <vt:lpstr>Playfair Display</vt:lpstr>
      <vt:lpstr>Arial</vt:lpstr>
      <vt:lpstr>Office Theme</vt:lpstr>
      <vt:lpstr>Journey Together Conference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Together Conference 2025</dc:title>
  <dc:creator>David Dodd</dc:creator>
  <cp:lastModifiedBy>David Dodd</cp:lastModifiedBy>
  <cp:revision>9</cp:revision>
  <dcterms:created xsi:type="dcterms:W3CDTF">2025-01-12T18:51:26Z</dcterms:created>
  <dcterms:modified xsi:type="dcterms:W3CDTF">2025-08-29T00:29:25Z</dcterms:modified>
</cp:coreProperties>
</file>