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2.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44" r:id="rId1"/>
    <p:sldMasterId id="2147484292" r:id="rId2"/>
    <p:sldMasterId id="2147484325" r:id="rId3"/>
  </p:sldMasterIdLst>
  <p:notesMasterIdLst>
    <p:notesMasterId r:id="rId51"/>
  </p:notesMasterIdLst>
  <p:sldIdLst>
    <p:sldId id="311" r:id="rId4"/>
    <p:sldId id="985" r:id="rId5"/>
    <p:sldId id="984" r:id="rId6"/>
    <p:sldId id="930" r:id="rId7"/>
    <p:sldId id="968" r:id="rId8"/>
    <p:sldId id="887" r:id="rId9"/>
    <p:sldId id="888" r:id="rId10"/>
    <p:sldId id="920" r:id="rId11"/>
    <p:sldId id="890" r:id="rId12"/>
    <p:sldId id="759" r:id="rId13"/>
    <p:sldId id="891" r:id="rId14"/>
    <p:sldId id="979" r:id="rId15"/>
    <p:sldId id="977" r:id="rId16"/>
    <p:sldId id="978" r:id="rId17"/>
    <p:sldId id="921" r:id="rId18"/>
    <p:sldId id="923" r:id="rId19"/>
    <p:sldId id="922" r:id="rId20"/>
    <p:sldId id="962" r:id="rId21"/>
    <p:sldId id="972" r:id="rId22"/>
    <p:sldId id="973" r:id="rId23"/>
    <p:sldId id="974" r:id="rId24"/>
    <p:sldId id="976" r:id="rId25"/>
    <p:sldId id="718" r:id="rId26"/>
    <p:sldId id="723" r:id="rId27"/>
    <p:sldId id="946" r:id="rId28"/>
    <p:sldId id="724" r:id="rId29"/>
    <p:sldId id="725" r:id="rId30"/>
    <p:sldId id="926" r:id="rId31"/>
    <p:sldId id="875" r:id="rId32"/>
    <p:sldId id="899" r:id="rId33"/>
    <p:sldId id="900" r:id="rId34"/>
    <p:sldId id="964" r:id="rId35"/>
    <p:sldId id="883" r:id="rId36"/>
    <p:sldId id="729" r:id="rId37"/>
    <p:sldId id="971" r:id="rId38"/>
    <p:sldId id="932" r:id="rId39"/>
    <p:sldId id="731" r:id="rId40"/>
    <p:sldId id="733" r:id="rId41"/>
    <p:sldId id="884" r:id="rId42"/>
    <p:sldId id="933" r:id="rId43"/>
    <p:sldId id="958" r:id="rId44"/>
    <p:sldId id="956" r:id="rId45"/>
    <p:sldId id="261" r:id="rId46"/>
    <p:sldId id="948" r:id="rId47"/>
    <p:sldId id="951" r:id="rId48"/>
    <p:sldId id="965" r:id="rId49"/>
    <p:sldId id="966" r:id="rId5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439F7E-BCC0-41F4-9BFB-82FE7EF2FDB4}" v="7" dt="2025-09-02T16:34:46.6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70" autoAdjust="0"/>
    <p:restoredTop sz="94660"/>
  </p:normalViewPr>
  <p:slideViewPr>
    <p:cSldViewPr>
      <p:cViewPr varScale="1">
        <p:scale>
          <a:sx n="90" d="100"/>
          <a:sy n="90" d="100"/>
        </p:scale>
        <p:origin x="1579"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microsoft.com/office/2015/10/relationships/revisionInfo" Target="revisionInfo.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diagrams/_rels/data11.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_rels/data1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svg"/><Relationship Id="rId1" Type="http://schemas.openxmlformats.org/officeDocument/2006/relationships/image" Target="../media/image81.png"/><Relationship Id="rId4" Type="http://schemas.openxmlformats.org/officeDocument/2006/relationships/image" Target="../media/image84.svg"/></Relationships>
</file>

<file path=ppt/diagrams/_rels/data4.xml.rels><?xml version="1.0" encoding="UTF-8" standalone="yes"?>
<Relationships xmlns="http://schemas.openxmlformats.org/package/2006/relationships"><Relationship Id="rId1" Type="http://schemas.openxmlformats.org/officeDocument/2006/relationships/hyperlink" Target="https://www.nimh.nih.gov/health/statistics/attention-deficit-hyperactivity-disorder-adhd.shtml" TargetMode="External"/></Relationships>
</file>

<file path=ppt/diagrams/_rels/data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ata9.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 Id="rId14" Type="http://schemas.openxmlformats.org/officeDocument/2006/relationships/image" Target="../media/image64.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svg"/><Relationship Id="rId1" Type="http://schemas.openxmlformats.org/officeDocument/2006/relationships/image" Target="../media/image81.png"/><Relationship Id="rId4" Type="http://schemas.openxmlformats.org/officeDocument/2006/relationships/image" Target="../media/image84.svg"/></Relationships>
</file>

<file path=ppt/diagrams/_rels/drawing4.xml.rels><?xml version="1.0" encoding="UTF-8" standalone="yes"?>
<Relationships xmlns="http://schemas.openxmlformats.org/package/2006/relationships"><Relationship Id="rId1" Type="http://schemas.openxmlformats.org/officeDocument/2006/relationships/hyperlink" Target="https://www.nimh.nih.gov/health/statistics/attention-deficit-hyperactivity-disorder-adhd.shtml" TargetMode="External"/></Relationships>
</file>

<file path=ppt/diagrams/_rels/drawing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rawing9.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 Id="rId14" Type="http://schemas.openxmlformats.org/officeDocument/2006/relationships/image" Target="../media/image64.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31505E-244C-4B70-BC27-55842EF797AF}" type="doc">
      <dgm:prSet loTypeId="urn:microsoft.com/office/officeart/2008/layout/LinedList" loCatId="list" qsTypeId="urn:microsoft.com/office/officeart/2005/8/quickstyle/simple5" qsCatId="simple" csTypeId="urn:microsoft.com/office/officeart/2005/8/colors/colorful2" csCatId="colorful" phldr="1"/>
      <dgm:spPr/>
      <dgm:t>
        <a:bodyPr/>
        <a:lstStyle/>
        <a:p>
          <a:endParaRPr lang="en-US"/>
        </a:p>
      </dgm:t>
    </dgm:pt>
    <dgm:pt modelId="{72050DD7-B181-477B-BA9C-84D850099BA1}">
      <dgm:prSet/>
      <dgm:spPr/>
      <dgm:t>
        <a:bodyPr/>
        <a:lstStyle/>
        <a:p>
          <a:r>
            <a:rPr lang="en-US" b="0" i="0" dirty="0"/>
            <a:t>“I saw that there are a lot of people in the adult ADHD population dying because of drug overdose”</a:t>
          </a:r>
          <a:endParaRPr lang="en-US" dirty="0"/>
        </a:p>
      </dgm:t>
    </dgm:pt>
    <dgm:pt modelId="{06F97775-36BD-466B-976A-1833662FEB65}" type="parTrans" cxnId="{E9064932-4F1A-4C90-BEA2-41497ADA0018}">
      <dgm:prSet/>
      <dgm:spPr/>
      <dgm:t>
        <a:bodyPr/>
        <a:lstStyle/>
        <a:p>
          <a:endParaRPr lang="en-US"/>
        </a:p>
      </dgm:t>
    </dgm:pt>
    <dgm:pt modelId="{3D744119-F84D-4BE2-A6B2-48F790EDED6B}" type="sibTrans" cxnId="{E9064932-4F1A-4C90-BEA2-41497ADA0018}">
      <dgm:prSet/>
      <dgm:spPr/>
      <dgm:t>
        <a:bodyPr/>
        <a:lstStyle/>
        <a:p>
          <a:endParaRPr lang="en-US"/>
        </a:p>
      </dgm:t>
    </dgm:pt>
    <dgm:pt modelId="{A649D39C-5598-4E4F-B17F-16B7D0E1C215}">
      <dgm:prSet/>
      <dgm:spPr/>
      <dgm:t>
        <a:bodyPr/>
        <a:lstStyle/>
        <a:p>
          <a:r>
            <a:rPr lang="en-US" b="0" i="0" dirty="0"/>
            <a:t>Studies estimated about one in four patients who experience substance use disorder have been diagnosed with ADHD.</a:t>
          </a:r>
          <a:endParaRPr lang="en-US" dirty="0"/>
        </a:p>
      </dgm:t>
    </dgm:pt>
    <dgm:pt modelId="{09DFBA0B-9288-4FCC-99AF-05A8770262D9}" type="parTrans" cxnId="{F00DADA7-1230-4526-BB92-2C14549E7E03}">
      <dgm:prSet/>
      <dgm:spPr/>
      <dgm:t>
        <a:bodyPr/>
        <a:lstStyle/>
        <a:p>
          <a:endParaRPr lang="en-US"/>
        </a:p>
      </dgm:t>
    </dgm:pt>
    <dgm:pt modelId="{3DCF0098-2DD3-4B01-89EF-E7564664FFF4}" type="sibTrans" cxnId="{F00DADA7-1230-4526-BB92-2C14549E7E03}">
      <dgm:prSet/>
      <dgm:spPr/>
      <dgm:t>
        <a:bodyPr/>
        <a:lstStyle/>
        <a:p>
          <a:endParaRPr lang="en-US"/>
        </a:p>
      </dgm:t>
    </dgm:pt>
    <dgm:pt modelId="{B27820FB-E3E7-458F-B738-244C041077EC}" type="pres">
      <dgm:prSet presAssocID="{0831505E-244C-4B70-BC27-55842EF797AF}" presName="vert0" presStyleCnt="0">
        <dgm:presLayoutVars>
          <dgm:dir/>
          <dgm:animOne val="branch"/>
          <dgm:animLvl val="lvl"/>
        </dgm:presLayoutVars>
      </dgm:prSet>
      <dgm:spPr/>
    </dgm:pt>
    <dgm:pt modelId="{FA83EC12-0F4B-4725-AF23-7E09CFDE5650}" type="pres">
      <dgm:prSet presAssocID="{72050DD7-B181-477B-BA9C-84D850099BA1}" presName="thickLine" presStyleLbl="alignNode1" presStyleIdx="0" presStyleCnt="2"/>
      <dgm:spPr/>
    </dgm:pt>
    <dgm:pt modelId="{5C772D91-C5C7-4EB5-89BE-0B1D087B599C}" type="pres">
      <dgm:prSet presAssocID="{72050DD7-B181-477B-BA9C-84D850099BA1}" presName="horz1" presStyleCnt="0"/>
      <dgm:spPr/>
    </dgm:pt>
    <dgm:pt modelId="{DACE6B34-0F10-4D9A-B9AE-716036E8D8EE}" type="pres">
      <dgm:prSet presAssocID="{72050DD7-B181-477B-BA9C-84D850099BA1}" presName="tx1" presStyleLbl="revTx" presStyleIdx="0" presStyleCnt="2"/>
      <dgm:spPr/>
    </dgm:pt>
    <dgm:pt modelId="{9A26ECBB-C2F4-4B84-A986-A354DB4FA72D}" type="pres">
      <dgm:prSet presAssocID="{72050DD7-B181-477B-BA9C-84D850099BA1}" presName="vert1" presStyleCnt="0"/>
      <dgm:spPr/>
    </dgm:pt>
    <dgm:pt modelId="{4F16DA3C-6465-4420-8317-F03E69F4D11F}" type="pres">
      <dgm:prSet presAssocID="{A649D39C-5598-4E4F-B17F-16B7D0E1C215}" presName="thickLine" presStyleLbl="alignNode1" presStyleIdx="1" presStyleCnt="2"/>
      <dgm:spPr/>
    </dgm:pt>
    <dgm:pt modelId="{0D0BC30F-146A-4701-8C87-376F15351821}" type="pres">
      <dgm:prSet presAssocID="{A649D39C-5598-4E4F-B17F-16B7D0E1C215}" presName="horz1" presStyleCnt="0"/>
      <dgm:spPr/>
    </dgm:pt>
    <dgm:pt modelId="{CB07DAEC-283E-4BF8-BB88-A3EE929C0AF8}" type="pres">
      <dgm:prSet presAssocID="{A649D39C-5598-4E4F-B17F-16B7D0E1C215}" presName="tx1" presStyleLbl="revTx" presStyleIdx="1" presStyleCnt="2"/>
      <dgm:spPr/>
    </dgm:pt>
    <dgm:pt modelId="{053ED2F3-C68D-4F53-AFFB-1F34663372F5}" type="pres">
      <dgm:prSet presAssocID="{A649D39C-5598-4E4F-B17F-16B7D0E1C215}" presName="vert1" presStyleCnt="0"/>
      <dgm:spPr/>
    </dgm:pt>
  </dgm:ptLst>
  <dgm:cxnLst>
    <dgm:cxn modelId="{E9064932-4F1A-4C90-BEA2-41497ADA0018}" srcId="{0831505E-244C-4B70-BC27-55842EF797AF}" destId="{72050DD7-B181-477B-BA9C-84D850099BA1}" srcOrd="0" destOrd="0" parTransId="{06F97775-36BD-466B-976A-1833662FEB65}" sibTransId="{3D744119-F84D-4BE2-A6B2-48F790EDED6B}"/>
    <dgm:cxn modelId="{A27ED472-CB79-463B-8D10-AA772BB359DB}" type="presOf" srcId="{72050DD7-B181-477B-BA9C-84D850099BA1}" destId="{DACE6B34-0F10-4D9A-B9AE-716036E8D8EE}" srcOrd="0" destOrd="0" presId="urn:microsoft.com/office/officeart/2008/layout/LinedList"/>
    <dgm:cxn modelId="{374AD199-93AE-4968-8F1F-615B4B45AD50}" type="presOf" srcId="{A649D39C-5598-4E4F-B17F-16B7D0E1C215}" destId="{CB07DAEC-283E-4BF8-BB88-A3EE929C0AF8}" srcOrd="0" destOrd="0" presId="urn:microsoft.com/office/officeart/2008/layout/LinedList"/>
    <dgm:cxn modelId="{F00DADA7-1230-4526-BB92-2C14549E7E03}" srcId="{0831505E-244C-4B70-BC27-55842EF797AF}" destId="{A649D39C-5598-4E4F-B17F-16B7D0E1C215}" srcOrd="1" destOrd="0" parTransId="{09DFBA0B-9288-4FCC-99AF-05A8770262D9}" sibTransId="{3DCF0098-2DD3-4B01-89EF-E7564664FFF4}"/>
    <dgm:cxn modelId="{C2F670FD-EF6D-44EF-A635-635248C913CE}" type="presOf" srcId="{0831505E-244C-4B70-BC27-55842EF797AF}" destId="{B27820FB-E3E7-458F-B738-244C041077EC}" srcOrd="0" destOrd="0" presId="urn:microsoft.com/office/officeart/2008/layout/LinedList"/>
    <dgm:cxn modelId="{19CB44AB-7325-4616-BCA8-40F88D9F6A2F}" type="presParOf" srcId="{B27820FB-E3E7-458F-B738-244C041077EC}" destId="{FA83EC12-0F4B-4725-AF23-7E09CFDE5650}" srcOrd="0" destOrd="0" presId="urn:microsoft.com/office/officeart/2008/layout/LinedList"/>
    <dgm:cxn modelId="{1E25E693-7AF3-4EA8-8EF2-05574F92A348}" type="presParOf" srcId="{B27820FB-E3E7-458F-B738-244C041077EC}" destId="{5C772D91-C5C7-4EB5-89BE-0B1D087B599C}" srcOrd="1" destOrd="0" presId="urn:microsoft.com/office/officeart/2008/layout/LinedList"/>
    <dgm:cxn modelId="{CDFAEF5C-5650-49E7-904E-57CFE9DAFA68}" type="presParOf" srcId="{5C772D91-C5C7-4EB5-89BE-0B1D087B599C}" destId="{DACE6B34-0F10-4D9A-B9AE-716036E8D8EE}" srcOrd="0" destOrd="0" presId="urn:microsoft.com/office/officeart/2008/layout/LinedList"/>
    <dgm:cxn modelId="{572D7A0F-61E6-4FDE-9306-4C6DF706D4A0}" type="presParOf" srcId="{5C772D91-C5C7-4EB5-89BE-0B1D087B599C}" destId="{9A26ECBB-C2F4-4B84-A986-A354DB4FA72D}" srcOrd="1" destOrd="0" presId="urn:microsoft.com/office/officeart/2008/layout/LinedList"/>
    <dgm:cxn modelId="{D447175E-D825-4EB9-BFC4-4FF43D83687F}" type="presParOf" srcId="{B27820FB-E3E7-458F-B738-244C041077EC}" destId="{4F16DA3C-6465-4420-8317-F03E69F4D11F}" srcOrd="2" destOrd="0" presId="urn:microsoft.com/office/officeart/2008/layout/LinedList"/>
    <dgm:cxn modelId="{E3B65ACC-C03E-48E9-82F2-4B37BE769313}" type="presParOf" srcId="{B27820FB-E3E7-458F-B738-244C041077EC}" destId="{0D0BC30F-146A-4701-8C87-376F15351821}" srcOrd="3" destOrd="0" presId="urn:microsoft.com/office/officeart/2008/layout/LinedList"/>
    <dgm:cxn modelId="{5890AB60-2DDE-4969-84C7-A505B3EDAA5C}" type="presParOf" srcId="{0D0BC30F-146A-4701-8C87-376F15351821}" destId="{CB07DAEC-283E-4BF8-BB88-A3EE929C0AF8}" srcOrd="0" destOrd="0" presId="urn:microsoft.com/office/officeart/2008/layout/LinedList"/>
    <dgm:cxn modelId="{A0D842CA-F3CB-41AF-B49E-AB62FA07F2EF}" type="presParOf" srcId="{0D0BC30F-146A-4701-8C87-376F15351821}" destId="{053ED2F3-C68D-4F53-AFFB-1F34663372F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96D3D71-C62D-4335-A09A-16A5890C3BE5}" type="doc">
      <dgm:prSet loTypeId="urn:microsoft.com/office/officeart/2005/8/layout/list1" loCatId="list" qsTypeId="urn:microsoft.com/office/officeart/2005/8/quickstyle/simple4" qsCatId="simple" csTypeId="urn:microsoft.com/office/officeart/2005/8/colors/accent1_2" csCatId="accent1"/>
      <dgm:spPr/>
      <dgm:t>
        <a:bodyPr/>
        <a:lstStyle/>
        <a:p>
          <a:endParaRPr lang="en-US"/>
        </a:p>
      </dgm:t>
    </dgm:pt>
    <dgm:pt modelId="{9311EA60-9598-4BAD-AD84-490E745539E1}">
      <dgm:prSet/>
      <dgm:spPr/>
      <dgm:t>
        <a:bodyPr/>
        <a:lstStyle/>
        <a:p>
          <a:r>
            <a:rPr lang="en-US"/>
            <a:t>Inherited 57-97% (mean 80%)</a:t>
          </a:r>
        </a:p>
      </dgm:t>
    </dgm:pt>
    <dgm:pt modelId="{91B07DA9-B805-4E01-B0B2-8D67BEE53D6C}" type="parTrans" cxnId="{4190F89D-0289-439D-8D78-45ECCEF9CBEA}">
      <dgm:prSet/>
      <dgm:spPr/>
      <dgm:t>
        <a:bodyPr/>
        <a:lstStyle/>
        <a:p>
          <a:endParaRPr lang="en-US"/>
        </a:p>
      </dgm:t>
    </dgm:pt>
    <dgm:pt modelId="{8A40D560-ADAF-457F-8A5B-99943824ACB0}" type="sibTrans" cxnId="{4190F89D-0289-439D-8D78-45ECCEF9CBEA}">
      <dgm:prSet/>
      <dgm:spPr/>
      <dgm:t>
        <a:bodyPr/>
        <a:lstStyle/>
        <a:p>
          <a:endParaRPr lang="en-US"/>
        </a:p>
      </dgm:t>
    </dgm:pt>
    <dgm:pt modelId="{BB7B9AA0-2718-4EDD-9781-2748BBDE96BF}">
      <dgm:prSet/>
      <dgm:spPr/>
      <dgm:t>
        <a:bodyPr/>
        <a:lstStyle/>
        <a:p>
          <a:r>
            <a:rPr lang="en-US"/>
            <a:t>If parent has ADHD—offspring risk 20-54%</a:t>
          </a:r>
        </a:p>
      </dgm:t>
    </dgm:pt>
    <dgm:pt modelId="{595766D8-EA3D-4E2E-9A3E-A9B105DD1224}" type="parTrans" cxnId="{87A50FF8-BF55-4C0D-849D-91C0A2F2D936}">
      <dgm:prSet/>
      <dgm:spPr/>
      <dgm:t>
        <a:bodyPr/>
        <a:lstStyle/>
        <a:p>
          <a:endParaRPr lang="en-US"/>
        </a:p>
      </dgm:t>
    </dgm:pt>
    <dgm:pt modelId="{2660EFA8-C7A2-4F2E-871F-98D84B3BBEB7}" type="sibTrans" cxnId="{87A50FF8-BF55-4C0D-849D-91C0A2F2D936}">
      <dgm:prSet/>
      <dgm:spPr/>
      <dgm:t>
        <a:bodyPr/>
        <a:lstStyle/>
        <a:p>
          <a:endParaRPr lang="en-US"/>
        </a:p>
      </dgm:t>
    </dgm:pt>
    <dgm:pt modelId="{3E46CB92-527E-4E76-8C51-4EC8CE2A615B}">
      <dgm:prSet/>
      <dgm:spPr/>
      <dgm:t>
        <a:bodyPr/>
        <a:lstStyle/>
        <a:p>
          <a:r>
            <a:rPr lang="en-US"/>
            <a:t>25-30% of fathers</a:t>
          </a:r>
        </a:p>
      </dgm:t>
    </dgm:pt>
    <dgm:pt modelId="{8FB528E1-A9D2-45BB-8250-25356204E80B}" type="parTrans" cxnId="{1F0673FF-B627-408E-B9FD-C970429EB8F3}">
      <dgm:prSet/>
      <dgm:spPr/>
      <dgm:t>
        <a:bodyPr/>
        <a:lstStyle/>
        <a:p>
          <a:endParaRPr lang="en-US"/>
        </a:p>
      </dgm:t>
    </dgm:pt>
    <dgm:pt modelId="{09D0F0D3-8DAA-46E6-BE05-C21F63DD9F81}" type="sibTrans" cxnId="{1F0673FF-B627-408E-B9FD-C970429EB8F3}">
      <dgm:prSet/>
      <dgm:spPr/>
      <dgm:t>
        <a:bodyPr/>
        <a:lstStyle/>
        <a:p>
          <a:endParaRPr lang="en-US"/>
        </a:p>
      </dgm:t>
    </dgm:pt>
    <dgm:pt modelId="{20D731C9-F07F-4D87-BC7F-48E02F775874}">
      <dgm:prSet/>
      <dgm:spPr/>
      <dgm:t>
        <a:bodyPr/>
        <a:lstStyle/>
        <a:p>
          <a:r>
            <a:rPr lang="en-US"/>
            <a:t>15-20% of mothers</a:t>
          </a:r>
        </a:p>
      </dgm:t>
    </dgm:pt>
    <dgm:pt modelId="{97B158C6-D41D-4C6D-A2CC-538B186560CD}" type="parTrans" cxnId="{A1C493CB-226E-4FA8-A41F-D8AEE4E59647}">
      <dgm:prSet/>
      <dgm:spPr/>
      <dgm:t>
        <a:bodyPr/>
        <a:lstStyle/>
        <a:p>
          <a:endParaRPr lang="en-US"/>
        </a:p>
      </dgm:t>
    </dgm:pt>
    <dgm:pt modelId="{3099CC7C-816D-49DA-9909-5D708C0DEC04}" type="sibTrans" cxnId="{A1C493CB-226E-4FA8-A41F-D8AEE4E59647}">
      <dgm:prSet/>
      <dgm:spPr/>
      <dgm:t>
        <a:bodyPr/>
        <a:lstStyle/>
        <a:p>
          <a:endParaRPr lang="en-US"/>
        </a:p>
      </dgm:t>
    </dgm:pt>
    <dgm:pt modelId="{8AA28F00-C7C6-4205-B718-6649804687C9}">
      <dgm:prSet/>
      <dgm:spPr/>
      <dgm:t>
        <a:bodyPr/>
        <a:lstStyle/>
        <a:p>
          <a:r>
            <a:rPr lang="en-US"/>
            <a:t>Identical twins 55-92%</a:t>
          </a:r>
        </a:p>
      </dgm:t>
    </dgm:pt>
    <dgm:pt modelId="{39A50CF0-2DC5-448E-BE8A-FB64C3B6228A}" type="parTrans" cxnId="{A6713B0E-4117-44F4-9150-77E340912AE3}">
      <dgm:prSet/>
      <dgm:spPr/>
      <dgm:t>
        <a:bodyPr/>
        <a:lstStyle/>
        <a:p>
          <a:endParaRPr lang="en-US"/>
        </a:p>
      </dgm:t>
    </dgm:pt>
    <dgm:pt modelId="{20A2D91F-D2FE-4FDB-AC79-A4863D485343}" type="sibTrans" cxnId="{A6713B0E-4117-44F4-9150-77E340912AE3}">
      <dgm:prSet/>
      <dgm:spPr/>
      <dgm:t>
        <a:bodyPr/>
        <a:lstStyle/>
        <a:p>
          <a:endParaRPr lang="en-US"/>
        </a:p>
      </dgm:t>
    </dgm:pt>
    <dgm:pt modelId="{54D0AD24-72C6-4E78-A4FE-1778A15406D8}">
      <dgm:prSet/>
      <dgm:spPr/>
      <dgm:t>
        <a:bodyPr/>
        <a:lstStyle/>
        <a:p>
          <a:r>
            <a:rPr lang="en-US"/>
            <a:t>Child with ADHD</a:t>
          </a:r>
        </a:p>
      </dgm:t>
    </dgm:pt>
    <dgm:pt modelId="{C526A8C4-9F76-4B47-97FF-5EB0B928A151}" type="parTrans" cxnId="{B630A5E1-3EA4-471E-9EA9-3A0B1429CB1E}">
      <dgm:prSet/>
      <dgm:spPr/>
      <dgm:t>
        <a:bodyPr/>
        <a:lstStyle/>
        <a:p>
          <a:endParaRPr lang="en-US"/>
        </a:p>
      </dgm:t>
    </dgm:pt>
    <dgm:pt modelId="{A01DF914-F694-4FD0-8A58-CA1B4FF94A63}" type="sibTrans" cxnId="{B630A5E1-3EA4-471E-9EA9-3A0B1429CB1E}">
      <dgm:prSet/>
      <dgm:spPr/>
      <dgm:t>
        <a:bodyPr/>
        <a:lstStyle/>
        <a:p>
          <a:endParaRPr lang="en-US"/>
        </a:p>
      </dgm:t>
    </dgm:pt>
    <dgm:pt modelId="{12A53087-A484-46DE-AFC2-579EFF57976F}">
      <dgm:prSet/>
      <dgm:spPr/>
      <dgm:t>
        <a:bodyPr/>
        <a:lstStyle/>
        <a:p>
          <a:r>
            <a:rPr lang="en-US"/>
            <a:t>male sibling 35%</a:t>
          </a:r>
        </a:p>
      </dgm:t>
    </dgm:pt>
    <dgm:pt modelId="{79991502-5146-40D8-91FA-606568C153BD}" type="parTrans" cxnId="{A4BFF429-3EAE-4224-9330-E3692B39FD14}">
      <dgm:prSet/>
      <dgm:spPr/>
      <dgm:t>
        <a:bodyPr/>
        <a:lstStyle/>
        <a:p>
          <a:endParaRPr lang="en-US"/>
        </a:p>
      </dgm:t>
    </dgm:pt>
    <dgm:pt modelId="{7A297BC0-61EF-4474-A53F-94C4A65F35C1}" type="sibTrans" cxnId="{A4BFF429-3EAE-4224-9330-E3692B39FD14}">
      <dgm:prSet/>
      <dgm:spPr/>
      <dgm:t>
        <a:bodyPr/>
        <a:lstStyle/>
        <a:p>
          <a:endParaRPr lang="en-US"/>
        </a:p>
      </dgm:t>
    </dgm:pt>
    <dgm:pt modelId="{F7F02397-32F4-41F5-BCF7-68F9E8DD6A24}">
      <dgm:prSet/>
      <dgm:spPr/>
      <dgm:t>
        <a:bodyPr/>
        <a:lstStyle/>
        <a:p>
          <a:r>
            <a:rPr lang="en-US"/>
            <a:t>female sibling 15%</a:t>
          </a:r>
        </a:p>
      </dgm:t>
    </dgm:pt>
    <dgm:pt modelId="{F3B9584A-D9EA-48B7-BEB2-F9EF3391C7BE}" type="parTrans" cxnId="{2371B8C2-20A7-468C-9F1F-4A64413A1F13}">
      <dgm:prSet/>
      <dgm:spPr/>
      <dgm:t>
        <a:bodyPr/>
        <a:lstStyle/>
        <a:p>
          <a:endParaRPr lang="en-US"/>
        </a:p>
      </dgm:t>
    </dgm:pt>
    <dgm:pt modelId="{7BA00B52-C91E-49EA-A7E2-B0F516758432}" type="sibTrans" cxnId="{2371B8C2-20A7-468C-9F1F-4A64413A1F13}">
      <dgm:prSet/>
      <dgm:spPr/>
      <dgm:t>
        <a:bodyPr/>
        <a:lstStyle/>
        <a:p>
          <a:endParaRPr lang="en-US"/>
        </a:p>
      </dgm:t>
    </dgm:pt>
    <dgm:pt modelId="{5D198E29-7257-4948-9522-CC71B4521DFF}" type="pres">
      <dgm:prSet presAssocID="{696D3D71-C62D-4335-A09A-16A5890C3BE5}" presName="linear" presStyleCnt="0">
        <dgm:presLayoutVars>
          <dgm:dir/>
          <dgm:animLvl val="lvl"/>
          <dgm:resizeHandles val="exact"/>
        </dgm:presLayoutVars>
      </dgm:prSet>
      <dgm:spPr/>
    </dgm:pt>
    <dgm:pt modelId="{D77D401F-1D08-467F-83AD-B82F5088A26A}" type="pres">
      <dgm:prSet presAssocID="{9311EA60-9598-4BAD-AD84-490E745539E1}" presName="parentLin" presStyleCnt="0"/>
      <dgm:spPr/>
    </dgm:pt>
    <dgm:pt modelId="{6829ADD4-7760-4E91-811F-B403C31E5D8B}" type="pres">
      <dgm:prSet presAssocID="{9311EA60-9598-4BAD-AD84-490E745539E1}" presName="parentLeftMargin" presStyleLbl="node1" presStyleIdx="0" presStyleCnt="2"/>
      <dgm:spPr/>
    </dgm:pt>
    <dgm:pt modelId="{B6207736-D17F-4549-821F-7F272D06AEBD}" type="pres">
      <dgm:prSet presAssocID="{9311EA60-9598-4BAD-AD84-490E745539E1}" presName="parentText" presStyleLbl="node1" presStyleIdx="0" presStyleCnt="2">
        <dgm:presLayoutVars>
          <dgm:chMax val="0"/>
          <dgm:bulletEnabled val="1"/>
        </dgm:presLayoutVars>
      </dgm:prSet>
      <dgm:spPr/>
    </dgm:pt>
    <dgm:pt modelId="{5F6F85CE-25BC-4977-B097-BD2D1EEC9CF3}" type="pres">
      <dgm:prSet presAssocID="{9311EA60-9598-4BAD-AD84-490E745539E1}" presName="negativeSpace" presStyleCnt="0"/>
      <dgm:spPr/>
    </dgm:pt>
    <dgm:pt modelId="{FABF4C45-FB57-400D-AE6F-01FEA8BD0975}" type="pres">
      <dgm:prSet presAssocID="{9311EA60-9598-4BAD-AD84-490E745539E1}" presName="childText" presStyleLbl="conFgAcc1" presStyleIdx="0" presStyleCnt="2">
        <dgm:presLayoutVars>
          <dgm:bulletEnabled val="1"/>
        </dgm:presLayoutVars>
      </dgm:prSet>
      <dgm:spPr/>
    </dgm:pt>
    <dgm:pt modelId="{0355F78F-D87D-490D-83C0-B4A406DDE7C1}" type="pres">
      <dgm:prSet presAssocID="{8A40D560-ADAF-457F-8A5B-99943824ACB0}" presName="spaceBetweenRectangles" presStyleCnt="0"/>
      <dgm:spPr/>
    </dgm:pt>
    <dgm:pt modelId="{68AA82A9-C8D4-419F-AD9C-0FC2A60FF8C9}" type="pres">
      <dgm:prSet presAssocID="{54D0AD24-72C6-4E78-A4FE-1778A15406D8}" presName="parentLin" presStyleCnt="0"/>
      <dgm:spPr/>
    </dgm:pt>
    <dgm:pt modelId="{62DD9859-C586-4AE6-97A3-E2AAE2D3D802}" type="pres">
      <dgm:prSet presAssocID="{54D0AD24-72C6-4E78-A4FE-1778A15406D8}" presName="parentLeftMargin" presStyleLbl="node1" presStyleIdx="0" presStyleCnt="2"/>
      <dgm:spPr/>
    </dgm:pt>
    <dgm:pt modelId="{E0C72755-239C-4301-9723-20A5ECA77110}" type="pres">
      <dgm:prSet presAssocID="{54D0AD24-72C6-4E78-A4FE-1778A15406D8}" presName="parentText" presStyleLbl="node1" presStyleIdx="1" presStyleCnt="2">
        <dgm:presLayoutVars>
          <dgm:chMax val="0"/>
          <dgm:bulletEnabled val="1"/>
        </dgm:presLayoutVars>
      </dgm:prSet>
      <dgm:spPr/>
    </dgm:pt>
    <dgm:pt modelId="{23FD16A7-3CB4-4452-A3B3-D97303CF35D1}" type="pres">
      <dgm:prSet presAssocID="{54D0AD24-72C6-4E78-A4FE-1778A15406D8}" presName="negativeSpace" presStyleCnt="0"/>
      <dgm:spPr/>
    </dgm:pt>
    <dgm:pt modelId="{208C03A2-13F6-4784-8DD3-A5F8DFAD85C1}" type="pres">
      <dgm:prSet presAssocID="{54D0AD24-72C6-4E78-A4FE-1778A15406D8}" presName="childText" presStyleLbl="conFgAcc1" presStyleIdx="1" presStyleCnt="2">
        <dgm:presLayoutVars>
          <dgm:bulletEnabled val="1"/>
        </dgm:presLayoutVars>
      </dgm:prSet>
      <dgm:spPr/>
    </dgm:pt>
  </dgm:ptLst>
  <dgm:cxnLst>
    <dgm:cxn modelId="{16A4AA01-3CB0-45B9-84F3-D5B89B61648F}" type="presOf" srcId="{9311EA60-9598-4BAD-AD84-490E745539E1}" destId="{6829ADD4-7760-4E91-811F-B403C31E5D8B}" srcOrd="0" destOrd="0" presId="urn:microsoft.com/office/officeart/2005/8/layout/list1"/>
    <dgm:cxn modelId="{AEB0280D-A2EB-48EE-864B-C8EC7D295EEB}" type="presOf" srcId="{8AA28F00-C7C6-4205-B718-6649804687C9}" destId="{FABF4C45-FB57-400D-AE6F-01FEA8BD0975}" srcOrd="0" destOrd="3" presId="urn:microsoft.com/office/officeart/2005/8/layout/list1"/>
    <dgm:cxn modelId="{A6713B0E-4117-44F4-9150-77E340912AE3}" srcId="{9311EA60-9598-4BAD-AD84-490E745539E1}" destId="{8AA28F00-C7C6-4205-B718-6649804687C9}" srcOrd="3" destOrd="0" parTransId="{39A50CF0-2DC5-448E-BE8A-FB64C3B6228A}" sibTransId="{20A2D91F-D2FE-4FDB-AC79-A4863D485343}"/>
    <dgm:cxn modelId="{C1FD7519-96F3-4060-ACC8-E7C094EB8CCE}" type="presOf" srcId="{696D3D71-C62D-4335-A09A-16A5890C3BE5}" destId="{5D198E29-7257-4948-9522-CC71B4521DFF}" srcOrd="0" destOrd="0" presId="urn:microsoft.com/office/officeart/2005/8/layout/list1"/>
    <dgm:cxn modelId="{A4BFF429-3EAE-4224-9330-E3692B39FD14}" srcId="{54D0AD24-72C6-4E78-A4FE-1778A15406D8}" destId="{12A53087-A484-46DE-AFC2-579EFF57976F}" srcOrd="0" destOrd="0" parTransId="{79991502-5146-40D8-91FA-606568C153BD}" sibTransId="{7A297BC0-61EF-4474-A53F-94C4A65F35C1}"/>
    <dgm:cxn modelId="{EE46FE46-2701-48FA-B09E-063AD570592C}" type="presOf" srcId="{3E46CB92-527E-4E76-8C51-4EC8CE2A615B}" destId="{FABF4C45-FB57-400D-AE6F-01FEA8BD0975}" srcOrd="0" destOrd="1" presId="urn:microsoft.com/office/officeart/2005/8/layout/list1"/>
    <dgm:cxn modelId="{12A4AF4A-FD8E-44C7-B053-AF749A6EA7B2}" type="presOf" srcId="{9311EA60-9598-4BAD-AD84-490E745539E1}" destId="{B6207736-D17F-4549-821F-7F272D06AEBD}" srcOrd="1" destOrd="0" presId="urn:microsoft.com/office/officeart/2005/8/layout/list1"/>
    <dgm:cxn modelId="{E153877D-72D5-4EA1-9987-49F404A82E7A}" type="presOf" srcId="{54D0AD24-72C6-4E78-A4FE-1778A15406D8}" destId="{E0C72755-239C-4301-9723-20A5ECA77110}" srcOrd="1" destOrd="0" presId="urn:microsoft.com/office/officeart/2005/8/layout/list1"/>
    <dgm:cxn modelId="{C5592B80-D06B-4128-A54F-131B98BB6E15}" type="presOf" srcId="{12A53087-A484-46DE-AFC2-579EFF57976F}" destId="{208C03A2-13F6-4784-8DD3-A5F8DFAD85C1}" srcOrd="0" destOrd="0" presId="urn:microsoft.com/office/officeart/2005/8/layout/list1"/>
    <dgm:cxn modelId="{E5EB5E99-B3E4-48E1-AA64-96BC4189B15F}" type="presOf" srcId="{54D0AD24-72C6-4E78-A4FE-1778A15406D8}" destId="{62DD9859-C586-4AE6-97A3-E2AAE2D3D802}" srcOrd="0" destOrd="0" presId="urn:microsoft.com/office/officeart/2005/8/layout/list1"/>
    <dgm:cxn modelId="{4190F89D-0289-439D-8D78-45ECCEF9CBEA}" srcId="{696D3D71-C62D-4335-A09A-16A5890C3BE5}" destId="{9311EA60-9598-4BAD-AD84-490E745539E1}" srcOrd="0" destOrd="0" parTransId="{91B07DA9-B805-4E01-B0B2-8D67BEE53D6C}" sibTransId="{8A40D560-ADAF-457F-8A5B-99943824ACB0}"/>
    <dgm:cxn modelId="{771CDBBB-B894-4EC4-A487-F1C4A85D2DCE}" type="presOf" srcId="{20D731C9-F07F-4D87-BC7F-48E02F775874}" destId="{FABF4C45-FB57-400D-AE6F-01FEA8BD0975}" srcOrd="0" destOrd="2" presId="urn:microsoft.com/office/officeart/2005/8/layout/list1"/>
    <dgm:cxn modelId="{2371B8C2-20A7-468C-9F1F-4A64413A1F13}" srcId="{54D0AD24-72C6-4E78-A4FE-1778A15406D8}" destId="{F7F02397-32F4-41F5-BCF7-68F9E8DD6A24}" srcOrd="1" destOrd="0" parTransId="{F3B9584A-D9EA-48B7-BEB2-F9EF3391C7BE}" sibTransId="{7BA00B52-C91E-49EA-A7E2-B0F516758432}"/>
    <dgm:cxn modelId="{9C3551C8-84FF-41E1-88C1-FF3DCB28C439}" type="presOf" srcId="{BB7B9AA0-2718-4EDD-9781-2748BBDE96BF}" destId="{FABF4C45-FB57-400D-AE6F-01FEA8BD0975}" srcOrd="0" destOrd="0" presId="urn:microsoft.com/office/officeart/2005/8/layout/list1"/>
    <dgm:cxn modelId="{A1C493CB-226E-4FA8-A41F-D8AEE4E59647}" srcId="{9311EA60-9598-4BAD-AD84-490E745539E1}" destId="{20D731C9-F07F-4D87-BC7F-48E02F775874}" srcOrd="2" destOrd="0" parTransId="{97B158C6-D41D-4C6D-A2CC-538B186560CD}" sibTransId="{3099CC7C-816D-49DA-9909-5D708C0DEC04}"/>
    <dgm:cxn modelId="{B630A5E1-3EA4-471E-9EA9-3A0B1429CB1E}" srcId="{696D3D71-C62D-4335-A09A-16A5890C3BE5}" destId="{54D0AD24-72C6-4E78-A4FE-1778A15406D8}" srcOrd="1" destOrd="0" parTransId="{C526A8C4-9F76-4B47-97FF-5EB0B928A151}" sibTransId="{A01DF914-F694-4FD0-8A58-CA1B4FF94A63}"/>
    <dgm:cxn modelId="{87A50FF8-BF55-4C0D-849D-91C0A2F2D936}" srcId="{9311EA60-9598-4BAD-AD84-490E745539E1}" destId="{BB7B9AA0-2718-4EDD-9781-2748BBDE96BF}" srcOrd="0" destOrd="0" parTransId="{595766D8-EA3D-4E2E-9A3E-A9B105DD1224}" sibTransId="{2660EFA8-C7A2-4F2E-871F-98D84B3BBEB7}"/>
    <dgm:cxn modelId="{85FF2AFB-07B7-462C-941D-70125446B948}" type="presOf" srcId="{F7F02397-32F4-41F5-BCF7-68F9E8DD6A24}" destId="{208C03A2-13F6-4784-8DD3-A5F8DFAD85C1}" srcOrd="0" destOrd="1" presId="urn:microsoft.com/office/officeart/2005/8/layout/list1"/>
    <dgm:cxn modelId="{1F0673FF-B627-408E-B9FD-C970429EB8F3}" srcId="{9311EA60-9598-4BAD-AD84-490E745539E1}" destId="{3E46CB92-527E-4E76-8C51-4EC8CE2A615B}" srcOrd="1" destOrd="0" parTransId="{8FB528E1-A9D2-45BB-8250-25356204E80B}" sibTransId="{09D0F0D3-8DAA-46E6-BE05-C21F63DD9F81}"/>
    <dgm:cxn modelId="{5A62F06B-21FE-42C9-9B48-C2DD404D0F94}" type="presParOf" srcId="{5D198E29-7257-4948-9522-CC71B4521DFF}" destId="{D77D401F-1D08-467F-83AD-B82F5088A26A}" srcOrd="0" destOrd="0" presId="urn:microsoft.com/office/officeart/2005/8/layout/list1"/>
    <dgm:cxn modelId="{D0E6EA24-53B3-4958-8D31-FFFAF2B538F3}" type="presParOf" srcId="{D77D401F-1D08-467F-83AD-B82F5088A26A}" destId="{6829ADD4-7760-4E91-811F-B403C31E5D8B}" srcOrd="0" destOrd="0" presId="urn:microsoft.com/office/officeart/2005/8/layout/list1"/>
    <dgm:cxn modelId="{6F12C8AE-553F-4ED2-9CD3-2E206B2B2B00}" type="presParOf" srcId="{D77D401F-1D08-467F-83AD-B82F5088A26A}" destId="{B6207736-D17F-4549-821F-7F272D06AEBD}" srcOrd="1" destOrd="0" presId="urn:microsoft.com/office/officeart/2005/8/layout/list1"/>
    <dgm:cxn modelId="{58710CC4-44D2-44C7-9B87-00D1D275CD39}" type="presParOf" srcId="{5D198E29-7257-4948-9522-CC71B4521DFF}" destId="{5F6F85CE-25BC-4977-B097-BD2D1EEC9CF3}" srcOrd="1" destOrd="0" presId="urn:microsoft.com/office/officeart/2005/8/layout/list1"/>
    <dgm:cxn modelId="{50BB61CF-C4B4-467A-A046-60F401A6AA6F}" type="presParOf" srcId="{5D198E29-7257-4948-9522-CC71B4521DFF}" destId="{FABF4C45-FB57-400D-AE6F-01FEA8BD0975}" srcOrd="2" destOrd="0" presId="urn:microsoft.com/office/officeart/2005/8/layout/list1"/>
    <dgm:cxn modelId="{B999605E-38DF-45BA-A1F0-8401E7B22B21}" type="presParOf" srcId="{5D198E29-7257-4948-9522-CC71B4521DFF}" destId="{0355F78F-D87D-490D-83C0-B4A406DDE7C1}" srcOrd="3" destOrd="0" presId="urn:microsoft.com/office/officeart/2005/8/layout/list1"/>
    <dgm:cxn modelId="{5BDF34F7-7D2F-401B-984D-6A23C5AF0DEC}" type="presParOf" srcId="{5D198E29-7257-4948-9522-CC71B4521DFF}" destId="{68AA82A9-C8D4-419F-AD9C-0FC2A60FF8C9}" srcOrd="4" destOrd="0" presId="urn:microsoft.com/office/officeart/2005/8/layout/list1"/>
    <dgm:cxn modelId="{11C75062-3E39-4223-B95D-4A4DCE9D426E}" type="presParOf" srcId="{68AA82A9-C8D4-419F-AD9C-0FC2A60FF8C9}" destId="{62DD9859-C586-4AE6-97A3-E2AAE2D3D802}" srcOrd="0" destOrd="0" presId="urn:microsoft.com/office/officeart/2005/8/layout/list1"/>
    <dgm:cxn modelId="{1EA161EF-78FE-466B-B799-728D8FC7C6DD}" type="presParOf" srcId="{68AA82A9-C8D4-419F-AD9C-0FC2A60FF8C9}" destId="{E0C72755-239C-4301-9723-20A5ECA77110}" srcOrd="1" destOrd="0" presId="urn:microsoft.com/office/officeart/2005/8/layout/list1"/>
    <dgm:cxn modelId="{05E418B1-7B61-4F5C-94E4-CA7CAAD98151}" type="presParOf" srcId="{5D198E29-7257-4948-9522-CC71B4521DFF}" destId="{23FD16A7-3CB4-4452-A3B3-D97303CF35D1}" srcOrd="5" destOrd="0" presId="urn:microsoft.com/office/officeart/2005/8/layout/list1"/>
    <dgm:cxn modelId="{62C48992-D210-4511-8ECB-86AC4F3BF205}" type="presParOf" srcId="{5D198E29-7257-4948-9522-CC71B4521DFF}" destId="{208C03A2-13F6-4784-8DD3-A5F8DFAD85C1}"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373CE2B-7377-423C-A5A4-6D0B5125F62E}" type="doc">
      <dgm:prSet loTypeId="urn:microsoft.com/office/officeart/2018/2/layout/IconLabelList" loCatId="icon" qsTypeId="urn:microsoft.com/office/officeart/2005/8/quickstyle/simple1" qsCatId="simple" csTypeId="urn:microsoft.com/office/officeart/2018/5/colors/Iconchunking_neutralbg_accent2_2" csCatId="accent2" phldr="1"/>
      <dgm:spPr/>
      <dgm:t>
        <a:bodyPr/>
        <a:lstStyle/>
        <a:p>
          <a:endParaRPr lang="en-US"/>
        </a:p>
      </dgm:t>
    </dgm:pt>
    <dgm:pt modelId="{5F112780-56DE-4CE8-8FC8-9299FD497D9A}">
      <dgm:prSet/>
      <dgm:spPr/>
      <dgm:t>
        <a:bodyPr/>
        <a:lstStyle/>
        <a:p>
          <a:pPr>
            <a:lnSpc>
              <a:spcPct val="100000"/>
            </a:lnSpc>
          </a:pPr>
          <a:r>
            <a:rPr lang="en-US"/>
            <a:t>Adolescence is a period of significant brain change. </a:t>
          </a:r>
        </a:p>
      </dgm:t>
    </dgm:pt>
    <dgm:pt modelId="{D3151196-E81B-4270-AACD-9F753C7618F5}" type="parTrans" cxnId="{9E5116BE-0344-447C-97C5-330D6A0E63C4}">
      <dgm:prSet/>
      <dgm:spPr/>
      <dgm:t>
        <a:bodyPr/>
        <a:lstStyle/>
        <a:p>
          <a:endParaRPr lang="en-US"/>
        </a:p>
      </dgm:t>
    </dgm:pt>
    <dgm:pt modelId="{F82E52BA-E927-4E6A-B70F-FFB6C670A589}" type="sibTrans" cxnId="{9E5116BE-0344-447C-97C5-330D6A0E63C4}">
      <dgm:prSet/>
      <dgm:spPr/>
      <dgm:t>
        <a:bodyPr/>
        <a:lstStyle/>
        <a:p>
          <a:endParaRPr lang="en-US"/>
        </a:p>
      </dgm:t>
    </dgm:pt>
    <dgm:pt modelId="{2F1F4403-8D60-4687-A120-856CE194A377}">
      <dgm:prSet/>
      <dgm:spPr/>
      <dgm:t>
        <a:bodyPr/>
        <a:lstStyle/>
        <a:p>
          <a:pPr>
            <a:lnSpc>
              <a:spcPct val="100000"/>
            </a:lnSpc>
          </a:pPr>
          <a:r>
            <a:rPr lang="en-US"/>
            <a:t>The developmental period extends into the mid-20s</a:t>
          </a:r>
        </a:p>
      </dgm:t>
    </dgm:pt>
    <dgm:pt modelId="{3C44C389-0F4B-49D8-93CC-FA7EE506C353}" type="parTrans" cxnId="{F4972F37-B28E-45CF-B749-FC9887394045}">
      <dgm:prSet/>
      <dgm:spPr/>
      <dgm:t>
        <a:bodyPr/>
        <a:lstStyle/>
        <a:p>
          <a:endParaRPr lang="en-US"/>
        </a:p>
      </dgm:t>
    </dgm:pt>
    <dgm:pt modelId="{C5B8F9C9-6AEE-484B-87D6-896C341C0BF6}" type="sibTrans" cxnId="{F4972F37-B28E-45CF-B749-FC9887394045}">
      <dgm:prSet/>
      <dgm:spPr/>
      <dgm:t>
        <a:bodyPr/>
        <a:lstStyle/>
        <a:p>
          <a:endParaRPr lang="en-US"/>
        </a:p>
      </dgm:t>
    </dgm:pt>
    <dgm:pt modelId="{CFCBD1DC-6F81-4F14-BA37-8AFAC1702001}">
      <dgm:prSet/>
      <dgm:spPr/>
      <dgm:t>
        <a:bodyPr/>
        <a:lstStyle/>
        <a:p>
          <a:pPr>
            <a:lnSpc>
              <a:spcPct val="100000"/>
            </a:lnSpc>
          </a:pPr>
          <a:r>
            <a:rPr lang="en-US"/>
            <a:t>During adolescence ‘pruning’ occurs, leaving a brain that is faster and more efficient. </a:t>
          </a:r>
        </a:p>
      </dgm:t>
    </dgm:pt>
    <dgm:pt modelId="{9E3120AB-0969-4BBD-8513-B371B0EB6A35}" type="parTrans" cxnId="{D0C646E0-DEBA-45AF-A0E7-047B1D5B0583}">
      <dgm:prSet/>
      <dgm:spPr/>
      <dgm:t>
        <a:bodyPr/>
        <a:lstStyle/>
        <a:p>
          <a:endParaRPr lang="en-US"/>
        </a:p>
      </dgm:t>
    </dgm:pt>
    <dgm:pt modelId="{1E3DBCB0-AD2C-4F72-BD8C-47A6340E7845}" type="sibTrans" cxnId="{D0C646E0-DEBA-45AF-A0E7-047B1D5B0583}">
      <dgm:prSet/>
      <dgm:spPr/>
      <dgm:t>
        <a:bodyPr/>
        <a:lstStyle/>
        <a:p>
          <a:endParaRPr lang="en-US"/>
        </a:p>
      </dgm:t>
    </dgm:pt>
    <dgm:pt modelId="{574AF79E-6413-4CAA-9494-8834F1F64C91}">
      <dgm:prSet/>
      <dgm:spPr/>
      <dgm:t>
        <a:bodyPr/>
        <a:lstStyle/>
        <a:p>
          <a:pPr>
            <a:lnSpc>
              <a:spcPct val="100000"/>
            </a:lnSpc>
          </a:pPr>
          <a:r>
            <a:rPr lang="en-US"/>
            <a:t>There is differential effectiveness of various regions in the brain until the ‘pruning’ is complete</a:t>
          </a:r>
        </a:p>
      </dgm:t>
    </dgm:pt>
    <dgm:pt modelId="{5B83442E-8E11-4491-B624-D74D1978FC2E}" type="parTrans" cxnId="{551BC76C-E5FB-48E5-A5F3-22F7FEDE83ED}">
      <dgm:prSet/>
      <dgm:spPr/>
      <dgm:t>
        <a:bodyPr/>
        <a:lstStyle/>
        <a:p>
          <a:endParaRPr lang="en-US"/>
        </a:p>
      </dgm:t>
    </dgm:pt>
    <dgm:pt modelId="{CF939887-9F8D-4E4D-B312-02BE9E0DCF7A}" type="sibTrans" cxnId="{551BC76C-E5FB-48E5-A5F3-22F7FEDE83ED}">
      <dgm:prSet/>
      <dgm:spPr/>
      <dgm:t>
        <a:bodyPr/>
        <a:lstStyle/>
        <a:p>
          <a:endParaRPr lang="en-US"/>
        </a:p>
      </dgm:t>
    </dgm:pt>
    <dgm:pt modelId="{E8CA1664-8AFE-4B13-9ECA-3A321BA7363F}" type="pres">
      <dgm:prSet presAssocID="{3373CE2B-7377-423C-A5A4-6D0B5125F62E}" presName="root" presStyleCnt="0">
        <dgm:presLayoutVars>
          <dgm:dir/>
          <dgm:resizeHandles val="exact"/>
        </dgm:presLayoutVars>
      </dgm:prSet>
      <dgm:spPr/>
    </dgm:pt>
    <dgm:pt modelId="{DF8343E9-6C21-43FB-920A-A23F935E0F89}" type="pres">
      <dgm:prSet presAssocID="{5F112780-56DE-4CE8-8FC8-9299FD497D9A}" presName="compNode" presStyleCnt="0"/>
      <dgm:spPr/>
    </dgm:pt>
    <dgm:pt modelId="{D677D3DD-53E0-4A13-880A-0F9479DD28B4}" type="pres">
      <dgm:prSet presAssocID="{5F112780-56DE-4CE8-8FC8-9299FD497D9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a:ext>
      </dgm:extLst>
    </dgm:pt>
    <dgm:pt modelId="{020C7D5E-0C67-4D9C-AD01-BA6E331CE070}" type="pres">
      <dgm:prSet presAssocID="{5F112780-56DE-4CE8-8FC8-9299FD497D9A}" presName="spaceRect" presStyleCnt="0"/>
      <dgm:spPr/>
    </dgm:pt>
    <dgm:pt modelId="{6326863C-3FE2-438C-BC38-19999E118EAE}" type="pres">
      <dgm:prSet presAssocID="{5F112780-56DE-4CE8-8FC8-9299FD497D9A}" presName="textRect" presStyleLbl="revTx" presStyleIdx="0" presStyleCnt="4">
        <dgm:presLayoutVars>
          <dgm:chMax val="1"/>
          <dgm:chPref val="1"/>
        </dgm:presLayoutVars>
      </dgm:prSet>
      <dgm:spPr/>
    </dgm:pt>
    <dgm:pt modelId="{8C603AAF-BC25-4830-861A-BCCC7F178A3B}" type="pres">
      <dgm:prSet presAssocID="{F82E52BA-E927-4E6A-B70F-FFB6C670A589}" presName="sibTrans" presStyleCnt="0"/>
      <dgm:spPr/>
    </dgm:pt>
    <dgm:pt modelId="{178FA59D-650B-4555-91D9-4AA38C0BCCEE}" type="pres">
      <dgm:prSet presAssocID="{2F1F4403-8D60-4687-A120-856CE194A377}" presName="compNode" presStyleCnt="0"/>
      <dgm:spPr/>
    </dgm:pt>
    <dgm:pt modelId="{550BA179-B46E-469D-946B-65DC3CE6CC75}" type="pres">
      <dgm:prSet presAssocID="{2F1F4403-8D60-4687-A120-856CE194A37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rrow Circle"/>
        </a:ext>
      </dgm:extLst>
    </dgm:pt>
    <dgm:pt modelId="{3FE91262-B225-4CCC-B99E-A2E4B41DB066}" type="pres">
      <dgm:prSet presAssocID="{2F1F4403-8D60-4687-A120-856CE194A377}" presName="spaceRect" presStyleCnt="0"/>
      <dgm:spPr/>
    </dgm:pt>
    <dgm:pt modelId="{09D63532-F32F-46BA-8381-1EA3737F7E77}" type="pres">
      <dgm:prSet presAssocID="{2F1F4403-8D60-4687-A120-856CE194A377}" presName="textRect" presStyleLbl="revTx" presStyleIdx="1" presStyleCnt="4">
        <dgm:presLayoutVars>
          <dgm:chMax val="1"/>
          <dgm:chPref val="1"/>
        </dgm:presLayoutVars>
      </dgm:prSet>
      <dgm:spPr/>
    </dgm:pt>
    <dgm:pt modelId="{04A58411-1D91-4F01-8BC6-821351222F95}" type="pres">
      <dgm:prSet presAssocID="{C5B8F9C9-6AEE-484B-87D6-896C341C0BF6}" presName="sibTrans" presStyleCnt="0"/>
      <dgm:spPr/>
    </dgm:pt>
    <dgm:pt modelId="{2AFA60FF-7798-4398-BC09-6D775D696047}" type="pres">
      <dgm:prSet presAssocID="{CFCBD1DC-6F81-4F14-BA37-8AFAC1702001}" presName="compNode" presStyleCnt="0"/>
      <dgm:spPr/>
    </dgm:pt>
    <dgm:pt modelId="{3AD7C799-6DB1-421D-BD77-EFDEDFB054B7}" type="pres">
      <dgm:prSet presAssocID="{CFCBD1DC-6F81-4F14-BA37-8AFAC170200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kull"/>
        </a:ext>
      </dgm:extLst>
    </dgm:pt>
    <dgm:pt modelId="{D27D1B64-B642-4F18-A711-E6910E00C12B}" type="pres">
      <dgm:prSet presAssocID="{CFCBD1DC-6F81-4F14-BA37-8AFAC1702001}" presName="spaceRect" presStyleCnt="0"/>
      <dgm:spPr/>
    </dgm:pt>
    <dgm:pt modelId="{C1A52DEA-38E0-4090-8B52-8101AFF52911}" type="pres">
      <dgm:prSet presAssocID="{CFCBD1DC-6F81-4F14-BA37-8AFAC1702001}" presName="textRect" presStyleLbl="revTx" presStyleIdx="2" presStyleCnt="4">
        <dgm:presLayoutVars>
          <dgm:chMax val="1"/>
          <dgm:chPref val="1"/>
        </dgm:presLayoutVars>
      </dgm:prSet>
      <dgm:spPr/>
    </dgm:pt>
    <dgm:pt modelId="{16172FAD-E1F2-4900-AA92-B66080785860}" type="pres">
      <dgm:prSet presAssocID="{1E3DBCB0-AD2C-4F72-BD8C-47A6340E7845}" presName="sibTrans" presStyleCnt="0"/>
      <dgm:spPr/>
    </dgm:pt>
    <dgm:pt modelId="{E120606E-D5E8-4703-BC5B-23DD12BD88F1}" type="pres">
      <dgm:prSet presAssocID="{574AF79E-6413-4CAA-9494-8834F1F64C91}" presName="compNode" presStyleCnt="0"/>
      <dgm:spPr/>
    </dgm:pt>
    <dgm:pt modelId="{318B692B-313D-4586-B072-15C84D5475D2}" type="pres">
      <dgm:prSet presAssocID="{574AF79E-6413-4CAA-9494-8834F1F64C9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rain in head"/>
        </a:ext>
      </dgm:extLst>
    </dgm:pt>
    <dgm:pt modelId="{DE7AB142-52A7-47E6-9DE7-300488FA70DA}" type="pres">
      <dgm:prSet presAssocID="{574AF79E-6413-4CAA-9494-8834F1F64C91}" presName="spaceRect" presStyleCnt="0"/>
      <dgm:spPr/>
    </dgm:pt>
    <dgm:pt modelId="{B484A1DA-FFD3-493F-88DE-3B620F4F958D}" type="pres">
      <dgm:prSet presAssocID="{574AF79E-6413-4CAA-9494-8834F1F64C91}" presName="textRect" presStyleLbl="revTx" presStyleIdx="3" presStyleCnt="4">
        <dgm:presLayoutVars>
          <dgm:chMax val="1"/>
          <dgm:chPref val="1"/>
        </dgm:presLayoutVars>
      </dgm:prSet>
      <dgm:spPr/>
    </dgm:pt>
  </dgm:ptLst>
  <dgm:cxnLst>
    <dgm:cxn modelId="{A4691B36-A5D4-406B-824E-971500125BBF}" type="presOf" srcId="{3373CE2B-7377-423C-A5A4-6D0B5125F62E}" destId="{E8CA1664-8AFE-4B13-9ECA-3A321BA7363F}" srcOrd="0" destOrd="0" presId="urn:microsoft.com/office/officeart/2018/2/layout/IconLabelList"/>
    <dgm:cxn modelId="{F4972F37-B28E-45CF-B749-FC9887394045}" srcId="{3373CE2B-7377-423C-A5A4-6D0B5125F62E}" destId="{2F1F4403-8D60-4687-A120-856CE194A377}" srcOrd="1" destOrd="0" parTransId="{3C44C389-0F4B-49D8-93CC-FA7EE506C353}" sibTransId="{C5B8F9C9-6AEE-484B-87D6-896C341C0BF6}"/>
    <dgm:cxn modelId="{2E3DA05C-5F2E-4B5F-9AE7-6AC7E5106A1F}" type="presOf" srcId="{5F112780-56DE-4CE8-8FC8-9299FD497D9A}" destId="{6326863C-3FE2-438C-BC38-19999E118EAE}" srcOrd="0" destOrd="0" presId="urn:microsoft.com/office/officeart/2018/2/layout/IconLabelList"/>
    <dgm:cxn modelId="{2CA75F45-A7A2-4F76-9F72-313DFDEE167D}" type="presOf" srcId="{2F1F4403-8D60-4687-A120-856CE194A377}" destId="{09D63532-F32F-46BA-8381-1EA3737F7E77}" srcOrd="0" destOrd="0" presId="urn:microsoft.com/office/officeart/2018/2/layout/IconLabelList"/>
    <dgm:cxn modelId="{551BC76C-E5FB-48E5-A5F3-22F7FEDE83ED}" srcId="{3373CE2B-7377-423C-A5A4-6D0B5125F62E}" destId="{574AF79E-6413-4CAA-9494-8834F1F64C91}" srcOrd="3" destOrd="0" parTransId="{5B83442E-8E11-4491-B624-D74D1978FC2E}" sibTransId="{CF939887-9F8D-4E4D-B312-02BE9E0DCF7A}"/>
    <dgm:cxn modelId="{AAAA2CA3-9758-47E0-9A18-0A36CC2C98DD}" type="presOf" srcId="{574AF79E-6413-4CAA-9494-8834F1F64C91}" destId="{B484A1DA-FFD3-493F-88DE-3B620F4F958D}" srcOrd="0" destOrd="0" presId="urn:microsoft.com/office/officeart/2018/2/layout/IconLabelList"/>
    <dgm:cxn modelId="{9E5116BE-0344-447C-97C5-330D6A0E63C4}" srcId="{3373CE2B-7377-423C-A5A4-6D0B5125F62E}" destId="{5F112780-56DE-4CE8-8FC8-9299FD497D9A}" srcOrd="0" destOrd="0" parTransId="{D3151196-E81B-4270-AACD-9F753C7618F5}" sibTransId="{F82E52BA-E927-4E6A-B70F-FFB6C670A589}"/>
    <dgm:cxn modelId="{D0C646E0-DEBA-45AF-A0E7-047B1D5B0583}" srcId="{3373CE2B-7377-423C-A5A4-6D0B5125F62E}" destId="{CFCBD1DC-6F81-4F14-BA37-8AFAC1702001}" srcOrd="2" destOrd="0" parTransId="{9E3120AB-0969-4BBD-8513-B371B0EB6A35}" sibTransId="{1E3DBCB0-AD2C-4F72-BD8C-47A6340E7845}"/>
    <dgm:cxn modelId="{CF637EFE-D99D-4D08-9B37-977AEF3EAC6D}" type="presOf" srcId="{CFCBD1DC-6F81-4F14-BA37-8AFAC1702001}" destId="{C1A52DEA-38E0-4090-8B52-8101AFF52911}" srcOrd="0" destOrd="0" presId="urn:microsoft.com/office/officeart/2018/2/layout/IconLabelList"/>
    <dgm:cxn modelId="{736E0CC8-54F7-4EFD-AC69-177946BD0A11}" type="presParOf" srcId="{E8CA1664-8AFE-4B13-9ECA-3A321BA7363F}" destId="{DF8343E9-6C21-43FB-920A-A23F935E0F89}" srcOrd="0" destOrd="0" presId="urn:microsoft.com/office/officeart/2018/2/layout/IconLabelList"/>
    <dgm:cxn modelId="{8AAB8FF4-6A62-4BA6-BDA4-ACB9AE2EC039}" type="presParOf" srcId="{DF8343E9-6C21-43FB-920A-A23F935E0F89}" destId="{D677D3DD-53E0-4A13-880A-0F9479DD28B4}" srcOrd="0" destOrd="0" presId="urn:microsoft.com/office/officeart/2018/2/layout/IconLabelList"/>
    <dgm:cxn modelId="{DDEC0964-304C-434C-8CC5-7BBDD5C8A9BA}" type="presParOf" srcId="{DF8343E9-6C21-43FB-920A-A23F935E0F89}" destId="{020C7D5E-0C67-4D9C-AD01-BA6E331CE070}" srcOrd="1" destOrd="0" presId="urn:microsoft.com/office/officeart/2018/2/layout/IconLabelList"/>
    <dgm:cxn modelId="{5B927893-C007-45CA-B7F1-2716EC94E6C2}" type="presParOf" srcId="{DF8343E9-6C21-43FB-920A-A23F935E0F89}" destId="{6326863C-3FE2-438C-BC38-19999E118EAE}" srcOrd="2" destOrd="0" presId="urn:microsoft.com/office/officeart/2018/2/layout/IconLabelList"/>
    <dgm:cxn modelId="{C557DCD4-8CFB-4638-BDDF-DA6DF4C49D08}" type="presParOf" srcId="{E8CA1664-8AFE-4B13-9ECA-3A321BA7363F}" destId="{8C603AAF-BC25-4830-861A-BCCC7F178A3B}" srcOrd="1" destOrd="0" presId="urn:microsoft.com/office/officeart/2018/2/layout/IconLabelList"/>
    <dgm:cxn modelId="{6B0ABA5B-5F7E-4B9B-A54C-4DF33B9E62B3}" type="presParOf" srcId="{E8CA1664-8AFE-4B13-9ECA-3A321BA7363F}" destId="{178FA59D-650B-4555-91D9-4AA38C0BCCEE}" srcOrd="2" destOrd="0" presId="urn:microsoft.com/office/officeart/2018/2/layout/IconLabelList"/>
    <dgm:cxn modelId="{AA55684C-A1CB-4904-855A-E521BA44DDAF}" type="presParOf" srcId="{178FA59D-650B-4555-91D9-4AA38C0BCCEE}" destId="{550BA179-B46E-469D-946B-65DC3CE6CC75}" srcOrd="0" destOrd="0" presId="urn:microsoft.com/office/officeart/2018/2/layout/IconLabelList"/>
    <dgm:cxn modelId="{479D0A2C-D77B-4D20-91C0-209DE040811B}" type="presParOf" srcId="{178FA59D-650B-4555-91D9-4AA38C0BCCEE}" destId="{3FE91262-B225-4CCC-B99E-A2E4B41DB066}" srcOrd="1" destOrd="0" presId="urn:microsoft.com/office/officeart/2018/2/layout/IconLabelList"/>
    <dgm:cxn modelId="{B5365F08-CFCC-453D-B5E0-167BC344DE49}" type="presParOf" srcId="{178FA59D-650B-4555-91D9-4AA38C0BCCEE}" destId="{09D63532-F32F-46BA-8381-1EA3737F7E77}" srcOrd="2" destOrd="0" presId="urn:microsoft.com/office/officeart/2018/2/layout/IconLabelList"/>
    <dgm:cxn modelId="{F7B01EC0-C3EA-46D9-8E34-E463DFCD7AB7}" type="presParOf" srcId="{E8CA1664-8AFE-4B13-9ECA-3A321BA7363F}" destId="{04A58411-1D91-4F01-8BC6-821351222F95}" srcOrd="3" destOrd="0" presId="urn:microsoft.com/office/officeart/2018/2/layout/IconLabelList"/>
    <dgm:cxn modelId="{7F397952-0F1B-418A-B455-552955A2C9E9}" type="presParOf" srcId="{E8CA1664-8AFE-4B13-9ECA-3A321BA7363F}" destId="{2AFA60FF-7798-4398-BC09-6D775D696047}" srcOrd="4" destOrd="0" presId="urn:microsoft.com/office/officeart/2018/2/layout/IconLabelList"/>
    <dgm:cxn modelId="{A5BB5209-9005-484B-874B-994F1BD793AA}" type="presParOf" srcId="{2AFA60FF-7798-4398-BC09-6D775D696047}" destId="{3AD7C799-6DB1-421D-BD77-EFDEDFB054B7}" srcOrd="0" destOrd="0" presId="urn:microsoft.com/office/officeart/2018/2/layout/IconLabelList"/>
    <dgm:cxn modelId="{77CDF94B-0CE0-425C-B452-5483CBDFB050}" type="presParOf" srcId="{2AFA60FF-7798-4398-BC09-6D775D696047}" destId="{D27D1B64-B642-4F18-A711-E6910E00C12B}" srcOrd="1" destOrd="0" presId="urn:microsoft.com/office/officeart/2018/2/layout/IconLabelList"/>
    <dgm:cxn modelId="{754B8F95-CF51-47F9-99E2-E058C7E5370C}" type="presParOf" srcId="{2AFA60FF-7798-4398-BC09-6D775D696047}" destId="{C1A52DEA-38E0-4090-8B52-8101AFF52911}" srcOrd="2" destOrd="0" presId="urn:microsoft.com/office/officeart/2018/2/layout/IconLabelList"/>
    <dgm:cxn modelId="{F26756B9-03D8-4F92-8B6E-4DD3DB1C49E2}" type="presParOf" srcId="{E8CA1664-8AFE-4B13-9ECA-3A321BA7363F}" destId="{16172FAD-E1F2-4900-AA92-B66080785860}" srcOrd="5" destOrd="0" presId="urn:microsoft.com/office/officeart/2018/2/layout/IconLabelList"/>
    <dgm:cxn modelId="{18AACB3C-E998-458B-B9CE-1DC9073E0FCE}" type="presParOf" srcId="{E8CA1664-8AFE-4B13-9ECA-3A321BA7363F}" destId="{E120606E-D5E8-4703-BC5B-23DD12BD88F1}" srcOrd="6" destOrd="0" presId="urn:microsoft.com/office/officeart/2018/2/layout/IconLabelList"/>
    <dgm:cxn modelId="{79EB9064-D12C-441D-9581-25CC2D51D6B0}" type="presParOf" srcId="{E120606E-D5E8-4703-BC5B-23DD12BD88F1}" destId="{318B692B-313D-4586-B072-15C84D5475D2}" srcOrd="0" destOrd="0" presId="urn:microsoft.com/office/officeart/2018/2/layout/IconLabelList"/>
    <dgm:cxn modelId="{52879815-EB38-49DA-B605-A2F2FDC06A07}" type="presParOf" srcId="{E120606E-D5E8-4703-BC5B-23DD12BD88F1}" destId="{DE7AB142-52A7-47E6-9DE7-300488FA70DA}" srcOrd="1" destOrd="0" presId="urn:microsoft.com/office/officeart/2018/2/layout/IconLabelList"/>
    <dgm:cxn modelId="{5DBEAF4E-9F9C-42AF-A9A1-DAA23DCC7F96}" type="presParOf" srcId="{E120606E-D5E8-4703-BC5B-23DD12BD88F1}" destId="{B484A1DA-FFD3-493F-88DE-3B620F4F958D}"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4936CEE-DD00-4887-8B38-021A941F23C5}" type="doc">
      <dgm:prSet loTypeId="urn:microsoft.com/office/officeart/2005/8/layout/vProcess5" loCatId="process" qsTypeId="urn:microsoft.com/office/officeart/2005/8/quickstyle/simple2" qsCatId="simple" csTypeId="urn:microsoft.com/office/officeart/2005/8/colors/colorful5" csCatId="colorful" phldr="1"/>
      <dgm:spPr/>
      <dgm:t>
        <a:bodyPr/>
        <a:lstStyle/>
        <a:p>
          <a:endParaRPr lang="en-US"/>
        </a:p>
      </dgm:t>
    </dgm:pt>
    <dgm:pt modelId="{791CDA5E-004E-466F-AAF3-B74DED564709}">
      <dgm:prSet/>
      <dgm:spPr/>
      <dgm:t>
        <a:bodyPr/>
        <a:lstStyle/>
        <a:p>
          <a:r>
            <a:rPr lang="en-US" dirty="0"/>
            <a:t>Behaves “automatically” with day to day functions we take for granted</a:t>
          </a:r>
        </a:p>
      </dgm:t>
    </dgm:pt>
    <dgm:pt modelId="{9BE694CD-B22B-45B2-B68D-935090B03499}" type="parTrans" cxnId="{902C5ADA-7A6F-463A-BEBB-AB762EAAA565}">
      <dgm:prSet/>
      <dgm:spPr/>
      <dgm:t>
        <a:bodyPr/>
        <a:lstStyle/>
        <a:p>
          <a:endParaRPr lang="en-US"/>
        </a:p>
      </dgm:t>
    </dgm:pt>
    <dgm:pt modelId="{91359305-A704-4C38-B3B9-1AC154443C09}" type="sibTrans" cxnId="{902C5ADA-7A6F-463A-BEBB-AB762EAAA565}">
      <dgm:prSet/>
      <dgm:spPr/>
      <dgm:t>
        <a:bodyPr/>
        <a:lstStyle/>
        <a:p>
          <a:endParaRPr lang="en-US"/>
        </a:p>
      </dgm:t>
    </dgm:pt>
    <dgm:pt modelId="{2A287B72-BD37-40C2-8087-E016B9385A04}">
      <dgm:prSet/>
      <dgm:spPr/>
      <dgm:t>
        <a:bodyPr/>
        <a:lstStyle/>
        <a:p>
          <a:r>
            <a:rPr lang="en-US" dirty="0"/>
            <a:t>Helps with focus, staying attentive and ignoring external stimuli</a:t>
          </a:r>
        </a:p>
      </dgm:t>
    </dgm:pt>
    <dgm:pt modelId="{2CA6CA93-B2A3-416C-B7FE-27BC912B877F}" type="parTrans" cxnId="{E5F918C7-CF40-4DBD-B94F-47C4A20497FD}">
      <dgm:prSet/>
      <dgm:spPr/>
      <dgm:t>
        <a:bodyPr/>
        <a:lstStyle/>
        <a:p>
          <a:endParaRPr lang="en-US"/>
        </a:p>
      </dgm:t>
    </dgm:pt>
    <dgm:pt modelId="{10391293-4BCB-465B-9107-67B1374A1A2C}" type="sibTrans" cxnId="{E5F918C7-CF40-4DBD-B94F-47C4A20497FD}">
      <dgm:prSet/>
      <dgm:spPr/>
      <dgm:t>
        <a:bodyPr/>
        <a:lstStyle/>
        <a:p>
          <a:endParaRPr lang="en-US"/>
        </a:p>
      </dgm:t>
    </dgm:pt>
    <dgm:pt modelId="{66E8EA57-8053-4507-A2C3-4BC93EF40697}">
      <dgm:prSet/>
      <dgm:spPr/>
      <dgm:t>
        <a:bodyPr/>
        <a:lstStyle/>
        <a:p>
          <a:r>
            <a:rPr lang="en-US" dirty="0"/>
            <a:t>Strategizes and motivates behavior  </a:t>
          </a:r>
        </a:p>
      </dgm:t>
    </dgm:pt>
    <dgm:pt modelId="{56F23665-23C6-4C12-B0D6-60EAB735D5A4}" type="parTrans" cxnId="{426C9092-D1A6-47FE-B3B7-D48C6E2BCAEC}">
      <dgm:prSet/>
      <dgm:spPr/>
      <dgm:t>
        <a:bodyPr/>
        <a:lstStyle/>
        <a:p>
          <a:endParaRPr lang="en-US"/>
        </a:p>
      </dgm:t>
    </dgm:pt>
    <dgm:pt modelId="{FC583D01-EC81-4B8C-B4FB-278D17F1F7AE}" type="sibTrans" cxnId="{426C9092-D1A6-47FE-B3B7-D48C6E2BCAEC}">
      <dgm:prSet/>
      <dgm:spPr/>
      <dgm:t>
        <a:bodyPr/>
        <a:lstStyle/>
        <a:p>
          <a:endParaRPr lang="en-US"/>
        </a:p>
      </dgm:t>
    </dgm:pt>
    <dgm:pt modelId="{CD21F73D-9A0E-4D89-BC0C-32083CDFD23F}">
      <dgm:prSet/>
      <dgm:spPr/>
      <dgm:t>
        <a:bodyPr/>
        <a:lstStyle/>
        <a:p>
          <a:r>
            <a:rPr lang="en-US" dirty="0"/>
            <a:t>Hyperfocus- things they are interested in, they can become overly focused (phone, games)</a:t>
          </a:r>
        </a:p>
      </dgm:t>
    </dgm:pt>
    <dgm:pt modelId="{7D31F6C4-AB3B-4E42-A249-F1128F096475}" type="parTrans" cxnId="{2C4564E5-0C01-47A2-872C-9548624D8188}">
      <dgm:prSet/>
      <dgm:spPr/>
      <dgm:t>
        <a:bodyPr/>
        <a:lstStyle/>
        <a:p>
          <a:endParaRPr lang="en-US"/>
        </a:p>
      </dgm:t>
    </dgm:pt>
    <dgm:pt modelId="{82ADC8F3-8218-46F7-A99A-4D6A91E987D9}" type="sibTrans" cxnId="{2C4564E5-0C01-47A2-872C-9548624D8188}">
      <dgm:prSet/>
      <dgm:spPr/>
      <dgm:t>
        <a:bodyPr/>
        <a:lstStyle/>
        <a:p>
          <a:endParaRPr lang="en-US"/>
        </a:p>
      </dgm:t>
    </dgm:pt>
    <dgm:pt modelId="{FDEF338D-D4EE-41EA-B0C0-9E35E78DE573}">
      <dgm:prSet/>
      <dgm:spPr/>
    </dgm:pt>
    <dgm:pt modelId="{10687AA6-0097-4545-AD03-2B149A6991A2}" type="parTrans" cxnId="{80281842-C628-49E4-8D31-4DC76D4152B7}">
      <dgm:prSet/>
      <dgm:spPr/>
      <dgm:t>
        <a:bodyPr/>
        <a:lstStyle/>
        <a:p>
          <a:endParaRPr lang="en-US"/>
        </a:p>
      </dgm:t>
    </dgm:pt>
    <dgm:pt modelId="{19440D54-43BB-48C4-A1BE-205CE8FCEA4C}" type="sibTrans" cxnId="{80281842-C628-49E4-8D31-4DC76D4152B7}">
      <dgm:prSet/>
      <dgm:spPr/>
      <dgm:t>
        <a:bodyPr/>
        <a:lstStyle/>
        <a:p>
          <a:endParaRPr lang="en-US"/>
        </a:p>
      </dgm:t>
    </dgm:pt>
    <dgm:pt modelId="{73FE4A6C-C37A-4A79-8FAC-0D935A278587}">
      <dgm:prSet/>
      <dgm:spPr/>
      <dgm:t>
        <a:bodyPr/>
        <a:lstStyle/>
        <a:p>
          <a:r>
            <a:rPr lang="en-US" dirty="0"/>
            <a:t>Sets Goals: Deficiency in “complex problem solving” – needs to do one step at a time</a:t>
          </a:r>
        </a:p>
      </dgm:t>
    </dgm:pt>
    <dgm:pt modelId="{5BAF87F6-64D2-4FC3-969B-63B6B55D4899}" type="parTrans" cxnId="{2ED5321B-A45D-43B7-AD41-AF23DE9E7172}">
      <dgm:prSet/>
      <dgm:spPr/>
      <dgm:t>
        <a:bodyPr/>
        <a:lstStyle/>
        <a:p>
          <a:endParaRPr lang="en-US"/>
        </a:p>
      </dgm:t>
    </dgm:pt>
    <dgm:pt modelId="{8531BA30-9926-40A6-A2D2-62E1C3FF88DE}" type="sibTrans" cxnId="{2ED5321B-A45D-43B7-AD41-AF23DE9E7172}">
      <dgm:prSet/>
      <dgm:spPr/>
      <dgm:t>
        <a:bodyPr/>
        <a:lstStyle/>
        <a:p>
          <a:endParaRPr lang="en-US"/>
        </a:p>
      </dgm:t>
    </dgm:pt>
    <dgm:pt modelId="{8B8A5285-BD55-4425-897E-7ED152A23A92}" type="pres">
      <dgm:prSet presAssocID="{04936CEE-DD00-4887-8B38-021A941F23C5}" presName="outerComposite" presStyleCnt="0">
        <dgm:presLayoutVars>
          <dgm:chMax val="5"/>
          <dgm:dir/>
          <dgm:resizeHandles val="exact"/>
        </dgm:presLayoutVars>
      </dgm:prSet>
      <dgm:spPr/>
    </dgm:pt>
    <dgm:pt modelId="{D1D6DC2C-CFF9-45DE-A611-C3CB5F5DE856}" type="pres">
      <dgm:prSet presAssocID="{04936CEE-DD00-4887-8B38-021A941F23C5}" presName="dummyMaxCanvas" presStyleCnt="0">
        <dgm:presLayoutVars/>
      </dgm:prSet>
      <dgm:spPr/>
    </dgm:pt>
    <dgm:pt modelId="{F0F1F350-93E4-43DA-8FA5-31A2CD36BED1}" type="pres">
      <dgm:prSet presAssocID="{04936CEE-DD00-4887-8B38-021A941F23C5}" presName="FiveNodes_1" presStyleLbl="node1" presStyleIdx="0" presStyleCnt="5">
        <dgm:presLayoutVars>
          <dgm:bulletEnabled val="1"/>
        </dgm:presLayoutVars>
      </dgm:prSet>
      <dgm:spPr/>
    </dgm:pt>
    <dgm:pt modelId="{73D2AA02-ED2A-46F7-903F-835C999A7BAE}" type="pres">
      <dgm:prSet presAssocID="{04936CEE-DD00-4887-8B38-021A941F23C5}" presName="FiveNodes_2" presStyleLbl="node1" presStyleIdx="1" presStyleCnt="5">
        <dgm:presLayoutVars>
          <dgm:bulletEnabled val="1"/>
        </dgm:presLayoutVars>
      </dgm:prSet>
      <dgm:spPr/>
    </dgm:pt>
    <dgm:pt modelId="{8B11FE24-D806-4D5C-B4DB-58005D1B1B34}" type="pres">
      <dgm:prSet presAssocID="{04936CEE-DD00-4887-8B38-021A941F23C5}" presName="FiveNodes_3" presStyleLbl="node1" presStyleIdx="2" presStyleCnt="5">
        <dgm:presLayoutVars>
          <dgm:bulletEnabled val="1"/>
        </dgm:presLayoutVars>
      </dgm:prSet>
      <dgm:spPr/>
    </dgm:pt>
    <dgm:pt modelId="{C08C3D46-68B2-476E-8C95-4BA7E1171B7E}" type="pres">
      <dgm:prSet presAssocID="{04936CEE-DD00-4887-8B38-021A941F23C5}" presName="FiveNodes_4" presStyleLbl="node1" presStyleIdx="3" presStyleCnt="5">
        <dgm:presLayoutVars>
          <dgm:bulletEnabled val="1"/>
        </dgm:presLayoutVars>
      </dgm:prSet>
      <dgm:spPr/>
    </dgm:pt>
    <dgm:pt modelId="{3583F39E-94F6-4EF8-B4B2-10568DF9F953}" type="pres">
      <dgm:prSet presAssocID="{04936CEE-DD00-4887-8B38-021A941F23C5}" presName="FiveNodes_5" presStyleLbl="node1" presStyleIdx="4" presStyleCnt="5">
        <dgm:presLayoutVars>
          <dgm:bulletEnabled val="1"/>
        </dgm:presLayoutVars>
      </dgm:prSet>
      <dgm:spPr/>
    </dgm:pt>
    <dgm:pt modelId="{04287EAF-9F4D-4D66-B26A-2019D46738F2}" type="pres">
      <dgm:prSet presAssocID="{04936CEE-DD00-4887-8B38-021A941F23C5}" presName="FiveConn_1-2" presStyleLbl="fgAccFollowNode1" presStyleIdx="0" presStyleCnt="4">
        <dgm:presLayoutVars>
          <dgm:bulletEnabled val="1"/>
        </dgm:presLayoutVars>
      </dgm:prSet>
      <dgm:spPr/>
    </dgm:pt>
    <dgm:pt modelId="{A4272728-B6C0-412C-8B0E-C8DE71A668AD}" type="pres">
      <dgm:prSet presAssocID="{04936CEE-DD00-4887-8B38-021A941F23C5}" presName="FiveConn_2-3" presStyleLbl="fgAccFollowNode1" presStyleIdx="1" presStyleCnt="4">
        <dgm:presLayoutVars>
          <dgm:bulletEnabled val="1"/>
        </dgm:presLayoutVars>
      </dgm:prSet>
      <dgm:spPr/>
    </dgm:pt>
    <dgm:pt modelId="{0231BEBC-BD60-465C-AAA5-D69BF5EEDF5B}" type="pres">
      <dgm:prSet presAssocID="{04936CEE-DD00-4887-8B38-021A941F23C5}" presName="FiveConn_3-4" presStyleLbl="fgAccFollowNode1" presStyleIdx="2" presStyleCnt="4">
        <dgm:presLayoutVars>
          <dgm:bulletEnabled val="1"/>
        </dgm:presLayoutVars>
      </dgm:prSet>
      <dgm:spPr/>
    </dgm:pt>
    <dgm:pt modelId="{EF395DB2-0C1B-4C44-98BD-BB3574ED5735}" type="pres">
      <dgm:prSet presAssocID="{04936CEE-DD00-4887-8B38-021A941F23C5}" presName="FiveConn_4-5" presStyleLbl="fgAccFollowNode1" presStyleIdx="3" presStyleCnt="4">
        <dgm:presLayoutVars>
          <dgm:bulletEnabled val="1"/>
        </dgm:presLayoutVars>
      </dgm:prSet>
      <dgm:spPr/>
    </dgm:pt>
    <dgm:pt modelId="{F0A09E60-F4D6-4DE8-9F57-0FBDBC96D01C}" type="pres">
      <dgm:prSet presAssocID="{04936CEE-DD00-4887-8B38-021A941F23C5}" presName="FiveNodes_1_text" presStyleLbl="node1" presStyleIdx="4" presStyleCnt="5">
        <dgm:presLayoutVars>
          <dgm:bulletEnabled val="1"/>
        </dgm:presLayoutVars>
      </dgm:prSet>
      <dgm:spPr/>
    </dgm:pt>
    <dgm:pt modelId="{8939E2F2-E73D-4DC2-AB2A-82725F3172ED}" type="pres">
      <dgm:prSet presAssocID="{04936CEE-DD00-4887-8B38-021A941F23C5}" presName="FiveNodes_2_text" presStyleLbl="node1" presStyleIdx="4" presStyleCnt="5">
        <dgm:presLayoutVars>
          <dgm:bulletEnabled val="1"/>
        </dgm:presLayoutVars>
      </dgm:prSet>
      <dgm:spPr/>
    </dgm:pt>
    <dgm:pt modelId="{50147F04-992C-4ADD-8212-74EDF4A2EC0F}" type="pres">
      <dgm:prSet presAssocID="{04936CEE-DD00-4887-8B38-021A941F23C5}" presName="FiveNodes_3_text" presStyleLbl="node1" presStyleIdx="4" presStyleCnt="5">
        <dgm:presLayoutVars>
          <dgm:bulletEnabled val="1"/>
        </dgm:presLayoutVars>
      </dgm:prSet>
      <dgm:spPr/>
    </dgm:pt>
    <dgm:pt modelId="{F0FEEA89-FA13-4802-BF38-36DE9175F56B}" type="pres">
      <dgm:prSet presAssocID="{04936CEE-DD00-4887-8B38-021A941F23C5}" presName="FiveNodes_4_text" presStyleLbl="node1" presStyleIdx="4" presStyleCnt="5">
        <dgm:presLayoutVars>
          <dgm:bulletEnabled val="1"/>
        </dgm:presLayoutVars>
      </dgm:prSet>
      <dgm:spPr/>
    </dgm:pt>
    <dgm:pt modelId="{85386C1C-5E53-4215-B51C-52F7FEA33146}" type="pres">
      <dgm:prSet presAssocID="{04936CEE-DD00-4887-8B38-021A941F23C5}" presName="FiveNodes_5_text" presStyleLbl="node1" presStyleIdx="4" presStyleCnt="5">
        <dgm:presLayoutVars>
          <dgm:bulletEnabled val="1"/>
        </dgm:presLayoutVars>
      </dgm:prSet>
      <dgm:spPr/>
    </dgm:pt>
  </dgm:ptLst>
  <dgm:cxnLst>
    <dgm:cxn modelId="{E1608916-D292-434B-957A-2410D89E49A5}" type="presOf" srcId="{791CDA5E-004E-466F-AAF3-B74DED564709}" destId="{F0F1F350-93E4-43DA-8FA5-31A2CD36BED1}" srcOrd="0" destOrd="0" presId="urn:microsoft.com/office/officeart/2005/8/layout/vProcess5"/>
    <dgm:cxn modelId="{2ED5321B-A45D-43B7-AD41-AF23DE9E7172}" srcId="{04936CEE-DD00-4887-8B38-021A941F23C5}" destId="{73FE4A6C-C37A-4A79-8FAC-0D935A278587}" srcOrd="2" destOrd="0" parTransId="{5BAF87F6-64D2-4FC3-969B-63B6B55D4899}" sibTransId="{8531BA30-9926-40A6-A2D2-62E1C3FF88DE}"/>
    <dgm:cxn modelId="{80281842-C628-49E4-8D31-4DC76D4152B7}" srcId="{04936CEE-DD00-4887-8B38-021A941F23C5}" destId="{FDEF338D-D4EE-41EA-B0C0-9E35E78DE573}" srcOrd="5" destOrd="0" parTransId="{10687AA6-0097-4545-AD03-2B149A6991A2}" sibTransId="{19440D54-43BB-48C4-A1BE-205CE8FCEA4C}"/>
    <dgm:cxn modelId="{140D2248-8A37-4CFD-8587-2C19D4B8F1D1}" type="presOf" srcId="{2A287B72-BD37-40C2-8087-E016B9385A04}" destId="{8939E2F2-E73D-4DC2-AB2A-82725F3172ED}" srcOrd="1" destOrd="0" presId="urn:microsoft.com/office/officeart/2005/8/layout/vProcess5"/>
    <dgm:cxn modelId="{F4C2C24B-0994-40B7-896A-BD353732755F}" type="presOf" srcId="{8531BA30-9926-40A6-A2D2-62E1C3FF88DE}" destId="{0231BEBC-BD60-465C-AAA5-D69BF5EEDF5B}" srcOrd="0" destOrd="0" presId="urn:microsoft.com/office/officeart/2005/8/layout/vProcess5"/>
    <dgm:cxn modelId="{3620024C-27B4-488A-8BAE-59D511E911F0}" type="presOf" srcId="{CD21F73D-9A0E-4D89-BC0C-32083CDFD23F}" destId="{3583F39E-94F6-4EF8-B4B2-10568DF9F953}" srcOrd="0" destOrd="0" presId="urn:microsoft.com/office/officeart/2005/8/layout/vProcess5"/>
    <dgm:cxn modelId="{8CC5CB55-1BB7-44DC-ABCA-04A59A992412}" type="presOf" srcId="{2A287B72-BD37-40C2-8087-E016B9385A04}" destId="{73D2AA02-ED2A-46F7-903F-835C999A7BAE}" srcOrd="0" destOrd="0" presId="urn:microsoft.com/office/officeart/2005/8/layout/vProcess5"/>
    <dgm:cxn modelId="{8456FA88-8F8F-4FC9-A2FC-D1E53A72238D}" type="presOf" srcId="{66E8EA57-8053-4507-A2C3-4BC93EF40697}" destId="{F0FEEA89-FA13-4802-BF38-36DE9175F56B}" srcOrd="1" destOrd="0" presId="urn:microsoft.com/office/officeart/2005/8/layout/vProcess5"/>
    <dgm:cxn modelId="{426C9092-D1A6-47FE-B3B7-D48C6E2BCAEC}" srcId="{04936CEE-DD00-4887-8B38-021A941F23C5}" destId="{66E8EA57-8053-4507-A2C3-4BC93EF40697}" srcOrd="3" destOrd="0" parTransId="{56F23665-23C6-4C12-B0D6-60EAB735D5A4}" sibTransId="{FC583D01-EC81-4B8C-B4FB-278D17F1F7AE}"/>
    <dgm:cxn modelId="{6782D59A-08CD-4C1A-B6AE-3D0242C29C47}" type="presOf" srcId="{73FE4A6C-C37A-4A79-8FAC-0D935A278587}" destId="{8B11FE24-D806-4D5C-B4DB-58005D1B1B34}" srcOrd="0" destOrd="0" presId="urn:microsoft.com/office/officeart/2005/8/layout/vProcess5"/>
    <dgm:cxn modelId="{0DB25C9D-3144-4F54-B236-94B635C509FB}" type="presOf" srcId="{66E8EA57-8053-4507-A2C3-4BC93EF40697}" destId="{C08C3D46-68B2-476E-8C95-4BA7E1171B7E}" srcOrd="0" destOrd="0" presId="urn:microsoft.com/office/officeart/2005/8/layout/vProcess5"/>
    <dgm:cxn modelId="{4D6170A9-77FE-4906-A743-92F211905CBA}" type="presOf" srcId="{73FE4A6C-C37A-4A79-8FAC-0D935A278587}" destId="{50147F04-992C-4ADD-8212-74EDF4A2EC0F}" srcOrd="1" destOrd="0" presId="urn:microsoft.com/office/officeart/2005/8/layout/vProcess5"/>
    <dgm:cxn modelId="{E5F918C7-CF40-4DBD-B94F-47C4A20497FD}" srcId="{04936CEE-DD00-4887-8B38-021A941F23C5}" destId="{2A287B72-BD37-40C2-8087-E016B9385A04}" srcOrd="1" destOrd="0" parTransId="{2CA6CA93-B2A3-416C-B7FE-27BC912B877F}" sibTransId="{10391293-4BCB-465B-9107-67B1374A1A2C}"/>
    <dgm:cxn modelId="{CC7187C8-D72F-4C66-A4BA-00C852619530}" type="presOf" srcId="{91359305-A704-4C38-B3B9-1AC154443C09}" destId="{04287EAF-9F4D-4D66-B26A-2019D46738F2}" srcOrd="0" destOrd="0" presId="urn:microsoft.com/office/officeart/2005/8/layout/vProcess5"/>
    <dgm:cxn modelId="{3793EEC9-65AB-4624-8D61-A02B6F5BBFAC}" type="presOf" srcId="{CD21F73D-9A0E-4D89-BC0C-32083CDFD23F}" destId="{85386C1C-5E53-4215-B51C-52F7FEA33146}" srcOrd="1" destOrd="0" presId="urn:microsoft.com/office/officeart/2005/8/layout/vProcess5"/>
    <dgm:cxn modelId="{28F03ACF-B958-4D33-81A8-E3E3079152BB}" type="presOf" srcId="{04936CEE-DD00-4887-8B38-021A941F23C5}" destId="{8B8A5285-BD55-4425-897E-7ED152A23A92}" srcOrd="0" destOrd="0" presId="urn:microsoft.com/office/officeart/2005/8/layout/vProcess5"/>
    <dgm:cxn modelId="{902C5ADA-7A6F-463A-BEBB-AB762EAAA565}" srcId="{04936CEE-DD00-4887-8B38-021A941F23C5}" destId="{791CDA5E-004E-466F-AAF3-B74DED564709}" srcOrd="0" destOrd="0" parTransId="{9BE694CD-B22B-45B2-B68D-935090B03499}" sibTransId="{91359305-A704-4C38-B3B9-1AC154443C09}"/>
    <dgm:cxn modelId="{3F05F4DF-8D7E-4A47-8562-13FBFDAAE027}" type="presOf" srcId="{791CDA5E-004E-466F-AAF3-B74DED564709}" destId="{F0A09E60-F4D6-4DE8-9F57-0FBDBC96D01C}" srcOrd="1" destOrd="0" presId="urn:microsoft.com/office/officeart/2005/8/layout/vProcess5"/>
    <dgm:cxn modelId="{B4DD32E2-108D-40C6-AD14-2D6374F7B0B2}" type="presOf" srcId="{FC583D01-EC81-4B8C-B4FB-278D17F1F7AE}" destId="{EF395DB2-0C1B-4C44-98BD-BB3574ED5735}" srcOrd="0" destOrd="0" presId="urn:microsoft.com/office/officeart/2005/8/layout/vProcess5"/>
    <dgm:cxn modelId="{2C4564E5-0C01-47A2-872C-9548624D8188}" srcId="{04936CEE-DD00-4887-8B38-021A941F23C5}" destId="{CD21F73D-9A0E-4D89-BC0C-32083CDFD23F}" srcOrd="4" destOrd="0" parTransId="{7D31F6C4-AB3B-4E42-A249-F1128F096475}" sibTransId="{82ADC8F3-8218-46F7-A99A-4D6A91E987D9}"/>
    <dgm:cxn modelId="{4BCE69FA-6FEF-4030-AF59-9428601F87E9}" type="presOf" srcId="{10391293-4BCB-465B-9107-67B1374A1A2C}" destId="{A4272728-B6C0-412C-8B0E-C8DE71A668AD}" srcOrd="0" destOrd="0" presId="urn:microsoft.com/office/officeart/2005/8/layout/vProcess5"/>
    <dgm:cxn modelId="{B8A35B1B-4504-4FBD-B14F-20F977CBB0A2}" type="presParOf" srcId="{8B8A5285-BD55-4425-897E-7ED152A23A92}" destId="{D1D6DC2C-CFF9-45DE-A611-C3CB5F5DE856}" srcOrd="0" destOrd="0" presId="urn:microsoft.com/office/officeart/2005/8/layout/vProcess5"/>
    <dgm:cxn modelId="{2A231B5B-D6EC-40A1-BD00-4B47985ADF87}" type="presParOf" srcId="{8B8A5285-BD55-4425-897E-7ED152A23A92}" destId="{F0F1F350-93E4-43DA-8FA5-31A2CD36BED1}" srcOrd="1" destOrd="0" presId="urn:microsoft.com/office/officeart/2005/8/layout/vProcess5"/>
    <dgm:cxn modelId="{DDC12B38-B593-4C2D-98CA-FAE106F59D86}" type="presParOf" srcId="{8B8A5285-BD55-4425-897E-7ED152A23A92}" destId="{73D2AA02-ED2A-46F7-903F-835C999A7BAE}" srcOrd="2" destOrd="0" presId="urn:microsoft.com/office/officeart/2005/8/layout/vProcess5"/>
    <dgm:cxn modelId="{83E31D88-B290-4009-8D1C-FC52ABFF5558}" type="presParOf" srcId="{8B8A5285-BD55-4425-897E-7ED152A23A92}" destId="{8B11FE24-D806-4D5C-B4DB-58005D1B1B34}" srcOrd="3" destOrd="0" presId="urn:microsoft.com/office/officeart/2005/8/layout/vProcess5"/>
    <dgm:cxn modelId="{FD37C9CE-6160-4D42-8B38-5168699C45D6}" type="presParOf" srcId="{8B8A5285-BD55-4425-897E-7ED152A23A92}" destId="{C08C3D46-68B2-476E-8C95-4BA7E1171B7E}" srcOrd="4" destOrd="0" presId="urn:microsoft.com/office/officeart/2005/8/layout/vProcess5"/>
    <dgm:cxn modelId="{5D2BC66C-EB0A-4E59-95BF-58525288FA72}" type="presParOf" srcId="{8B8A5285-BD55-4425-897E-7ED152A23A92}" destId="{3583F39E-94F6-4EF8-B4B2-10568DF9F953}" srcOrd="5" destOrd="0" presId="urn:microsoft.com/office/officeart/2005/8/layout/vProcess5"/>
    <dgm:cxn modelId="{64BEC695-966A-46A6-9A13-7E987C986910}" type="presParOf" srcId="{8B8A5285-BD55-4425-897E-7ED152A23A92}" destId="{04287EAF-9F4D-4D66-B26A-2019D46738F2}" srcOrd="6" destOrd="0" presId="urn:microsoft.com/office/officeart/2005/8/layout/vProcess5"/>
    <dgm:cxn modelId="{75B54545-DA32-4626-A463-923A62999DB3}" type="presParOf" srcId="{8B8A5285-BD55-4425-897E-7ED152A23A92}" destId="{A4272728-B6C0-412C-8B0E-C8DE71A668AD}" srcOrd="7" destOrd="0" presId="urn:microsoft.com/office/officeart/2005/8/layout/vProcess5"/>
    <dgm:cxn modelId="{CDCECEB8-0769-40FE-A8E0-A4D2F3250E63}" type="presParOf" srcId="{8B8A5285-BD55-4425-897E-7ED152A23A92}" destId="{0231BEBC-BD60-465C-AAA5-D69BF5EEDF5B}" srcOrd="8" destOrd="0" presId="urn:microsoft.com/office/officeart/2005/8/layout/vProcess5"/>
    <dgm:cxn modelId="{0EAE3CCC-6E3A-4C39-B486-9AEF6F7A1364}" type="presParOf" srcId="{8B8A5285-BD55-4425-897E-7ED152A23A92}" destId="{EF395DB2-0C1B-4C44-98BD-BB3574ED5735}" srcOrd="9" destOrd="0" presId="urn:microsoft.com/office/officeart/2005/8/layout/vProcess5"/>
    <dgm:cxn modelId="{9E730885-A455-426C-8ECD-01DD26456BC2}" type="presParOf" srcId="{8B8A5285-BD55-4425-897E-7ED152A23A92}" destId="{F0A09E60-F4D6-4DE8-9F57-0FBDBC96D01C}" srcOrd="10" destOrd="0" presId="urn:microsoft.com/office/officeart/2005/8/layout/vProcess5"/>
    <dgm:cxn modelId="{40A867D7-A5B9-4F97-A874-C3CBA1E6585B}" type="presParOf" srcId="{8B8A5285-BD55-4425-897E-7ED152A23A92}" destId="{8939E2F2-E73D-4DC2-AB2A-82725F3172ED}" srcOrd="11" destOrd="0" presId="urn:microsoft.com/office/officeart/2005/8/layout/vProcess5"/>
    <dgm:cxn modelId="{29F99482-494F-419E-86E1-9D23F96B5BD3}" type="presParOf" srcId="{8B8A5285-BD55-4425-897E-7ED152A23A92}" destId="{50147F04-992C-4ADD-8212-74EDF4A2EC0F}" srcOrd="12" destOrd="0" presId="urn:microsoft.com/office/officeart/2005/8/layout/vProcess5"/>
    <dgm:cxn modelId="{5DA0C52F-0C00-495A-99E8-8A51B73EF624}" type="presParOf" srcId="{8B8A5285-BD55-4425-897E-7ED152A23A92}" destId="{F0FEEA89-FA13-4802-BF38-36DE9175F56B}" srcOrd="13" destOrd="0" presId="urn:microsoft.com/office/officeart/2005/8/layout/vProcess5"/>
    <dgm:cxn modelId="{80CDCEE5-F974-45A9-AFA4-7752C2CDE5C3}" type="presParOf" srcId="{8B8A5285-BD55-4425-897E-7ED152A23A92}" destId="{85386C1C-5E53-4215-B51C-52F7FEA33146}"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4936CEE-DD00-4887-8B38-021A941F23C5}" type="doc">
      <dgm:prSet loTypeId="urn:microsoft.com/office/officeart/2005/8/layout/vProcess5" loCatId="process" qsTypeId="urn:microsoft.com/office/officeart/2005/8/quickstyle/simple2" qsCatId="simple" csTypeId="urn:microsoft.com/office/officeart/2005/8/colors/colorful5" csCatId="colorful" phldr="1"/>
      <dgm:spPr/>
      <dgm:t>
        <a:bodyPr/>
        <a:lstStyle/>
        <a:p>
          <a:endParaRPr lang="en-US"/>
        </a:p>
      </dgm:t>
    </dgm:pt>
    <dgm:pt modelId="{791CDA5E-004E-466F-AAF3-B74DED564709}">
      <dgm:prSet/>
      <dgm:spPr/>
      <dgm:t>
        <a:bodyPr/>
        <a:lstStyle/>
        <a:p>
          <a:r>
            <a:rPr lang="en-US" dirty="0"/>
            <a:t>ADHD brains feel things HARD</a:t>
          </a:r>
        </a:p>
      </dgm:t>
    </dgm:pt>
    <dgm:pt modelId="{9BE694CD-B22B-45B2-B68D-935090B03499}" type="parTrans" cxnId="{902C5ADA-7A6F-463A-BEBB-AB762EAAA565}">
      <dgm:prSet/>
      <dgm:spPr/>
      <dgm:t>
        <a:bodyPr/>
        <a:lstStyle/>
        <a:p>
          <a:endParaRPr lang="en-US"/>
        </a:p>
      </dgm:t>
    </dgm:pt>
    <dgm:pt modelId="{91359305-A704-4C38-B3B9-1AC154443C09}" type="sibTrans" cxnId="{902C5ADA-7A6F-463A-BEBB-AB762EAAA565}">
      <dgm:prSet/>
      <dgm:spPr/>
      <dgm:t>
        <a:bodyPr/>
        <a:lstStyle/>
        <a:p>
          <a:endParaRPr lang="en-US"/>
        </a:p>
      </dgm:t>
    </dgm:pt>
    <dgm:pt modelId="{2A287B72-BD37-40C2-8087-E016B9385A04}">
      <dgm:prSet/>
      <dgm:spPr/>
      <dgm:t>
        <a:bodyPr/>
        <a:lstStyle/>
        <a:p>
          <a:r>
            <a:rPr lang="en-US" dirty="0"/>
            <a:t>Makes one easily frustrated and unpredictable</a:t>
          </a:r>
        </a:p>
      </dgm:t>
    </dgm:pt>
    <dgm:pt modelId="{2CA6CA93-B2A3-416C-B7FE-27BC912B877F}" type="parTrans" cxnId="{E5F918C7-CF40-4DBD-B94F-47C4A20497FD}">
      <dgm:prSet/>
      <dgm:spPr/>
      <dgm:t>
        <a:bodyPr/>
        <a:lstStyle/>
        <a:p>
          <a:endParaRPr lang="en-US"/>
        </a:p>
      </dgm:t>
    </dgm:pt>
    <dgm:pt modelId="{10391293-4BCB-465B-9107-67B1374A1A2C}" type="sibTrans" cxnId="{E5F918C7-CF40-4DBD-B94F-47C4A20497FD}">
      <dgm:prSet/>
      <dgm:spPr/>
      <dgm:t>
        <a:bodyPr/>
        <a:lstStyle/>
        <a:p>
          <a:endParaRPr lang="en-US"/>
        </a:p>
      </dgm:t>
    </dgm:pt>
    <dgm:pt modelId="{66E8EA57-8053-4507-A2C3-4BC93EF40697}">
      <dgm:prSet/>
      <dgm:spPr/>
      <dgm:t>
        <a:bodyPr/>
        <a:lstStyle/>
        <a:p>
          <a:r>
            <a:rPr lang="en-US" dirty="0"/>
            <a:t>Makes regulating behaviors difficult </a:t>
          </a:r>
        </a:p>
      </dgm:t>
    </dgm:pt>
    <dgm:pt modelId="{56F23665-23C6-4C12-B0D6-60EAB735D5A4}" type="parTrans" cxnId="{426C9092-D1A6-47FE-B3B7-D48C6E2BCAEC}">
      <dgm:prSet/>
      <dgm:spPr/>
      <dgm:t>
        <a:bodyPr/>
        <a:lstStyle/>
        <a:p>
          <a:endParaRPr lang="en-US"/>
        </a:p>
      </dgm:t>
    </dgm:pt>
    <dgm:pt modelId="{FC583D01-EC81-4B8C-B4FB-278D17F1F7AE}" type="sibTrans" cxnId="{426C9092-D1A6-47FE-B3B7-D48C6E2BCAEC}">
      <dgm:prSet/>
      <dgm:spPr/>
      <dgm:t>
        <a:bodyPr/>
        <a:lstStyle/>
        <a:p>
          <a:endParaRPr lang="en-US"/>
        </a:p>
      </dgm:t>
    </dgm:pt>
    <dgm:pt modelId="{CD21F73D-9A0E-4D89-BC0C-32083CDFD23F}">
      <dgm:prSet/>
      <dgm:spPr/>
      <dgm:t>
        <a:bodyPr/>
        <a:lstStyle/>
        <a:p>
          <a:r>
            <a:rPr lang="en-US" dirty="0">
              <a:cs typeface="Calibri" panose="020F0502020204030204" pitchFamily="34" charset="0"/>
            </a:rPr>
            <a:t>The nucleus </a:t>
          </a:r>
          <a:r>
            <a:rPr lang="en-US" dirty="0" err="1">
              <a:cs typeface="Calibri" panose="020F0502020204030204" pitchFamily="34" charset="0"/>
            </a:rPr>
            <a:t>accembens</a:t>
          </a:r>
          <a:r>
            <a:rPr lang="en-US" dirty="0">
              <a:cs typeface="Calibri" panose="020F0502020204030204" pitchFamily="34" charset="0"/>
            </a:rPr>
            <a:t>, a part of the reward center is underdeveloped which increases risk of addiction and impulsivity</a:t>
          </a:r>
          <a:endParaRPr lang="en-US" dirty="0"/>
        </a:p>
      </dgm:t>
    </dgm:pt>
    <dgm:pt modelId="{7D31F6C4-AB3B-4E42-A249-F1128F096475}" type="parTrans" cxnId="{2C4564E5-0C01-47A2-872C-9548624D8188}">
      <dgm:prSet/>
      <dgm:spPr/>
      <dgm:t>
        <a:bodyPr/>
        <a:lstStyle/>
        <a:p>
          <a:endParaRPr lang="en-US"/>
        </a:p>
      </dgm:t>
    </dgm:pt>
    <dgm:pt modelId="{82ADC8F3-8218-46F7-A99A-4D6A91E987D9}" type="sibTrans" cxnId="{2C4564E5-0C01-47A2-872C-9548624D8188}">
      <dgm:prSet/>
      <dgm:spPr/>
      <dgm:t>
        <a:bodyPr/>
        <a:lstStyle/>
        <a:p>
          <a:endParaRPr lang="en-US"/>
        </a:p>
      </dgm:t>
    </dgm:pt>
    <dgm:pt modelId="{27900BB1-78B8-4D6D-9638-2E93651DACC1}">
      <dgm:prSet/>
      <dgm:spPr/>
      <dgm:t>
        <a:bodyPr/>
        <a:lstStyle/>
        <a:p>
          <a:pPr>
            <a:buFont typeface="Arial"/>
            <a:buChar char="•"/>
          </a:pPr>
          <a:r>
            <a:rPr lang="en-US" dirty="0">
              <a:cs typeface="Calibri" panose="020F0502020204030204" pitchFamily="34" charset="0"/>
            </a:rPr>
            <a:t>Difficulty picking up nonverbal cues from their emotional environment (dangerous and normal)</a:t>
          </a:r>
          <a:endParaRPr lang="en-US" dirty="0"/>
        </a:p>
      </dgm:t>
    </dgm:pt>
    <dgm:pt modelId="{8CCE16C2-2A18-417D-9E54-5DAA5B01C8A2}" type="parTrans" cxnId="{9F862A8E-2CB3-40BD-891D-7711E287E739}">
      <dgm:prSet/>
      <dgm:spPr/>
      <dgm:t>
        <a:bodyPr/>
        <a:lstStyle/>
        <a:p>
          <a:endParaRPr lang="en-US"/>
        </a:p>
      </dgm:t>
    </dgm:pt>
    <dgm:pt modelId="{4BBC989C-603E-4607-AD06-3A430F75238B}" type="sibTrans" cxnId="{9F862A8E-2CB3-40BD-891D-7711E287E739}">
      <dgm:prSet/>
      <dgm:spPr/>
      <dgm:t>
        <a:bodyPr/>
        <a:lstStyle/>
        <a:p>
          <a:endParaRPr lang="en-US"/>
        </a:p>
      </dgm:t>
    </dgm:pt>
    <dgm:pt modelId="{8B8A5285-BD55-4425-897E-7ED152A23A92}" type="pres">
      <dgm:prSet presAssocID="{04936CEE-DD00-4887-8B38-021A941F23C5}" presName="outerComposite" presStyleCnt="0">
        <dgm:presLayoutVars>
          <dgm:chMax val="5"/>
          <dgm:dir/>
          <dgm:resizeHandles val="exact"/>
        </dgm:presLayoutVars>
      </dgm:prSet>
      <dgm:spPr/>
    </dgm:pt>
    <dgm:pt modelId="{D1D6DC2C-CFF9-45DE-A611-C3CB5F5DE856}" type="pres">
      <dgm:prSet presAssocID="{04936CEE-DD00-4887-8B38-021A941F23C5}" presName="dummyMaxCanvas" presStyleCnt="0">
        <dgm:presLayoutVars/>
      </dgm:prSet>
      <dgm:spPr/>
    </dgm:pt>
    <dgm:pt modelId="{F0F1F350-93E4-43DA-8FA5-31A2CD36BED1}" type="pres">
      <dgm:prSet presAssocID="{04936CEE-DD00-4887-8B38-021A941F23C5}" presName="FiveNodes_1" presStyleLbl="node1" presStyleIdx="0" presStyleCnt="5">
        <dgm:presLayoutVars>
          <dgm:bulletEnabled val="1"/>
        </dgm:presLayoutVars>
      </dgm:prSet>
      <dgm:spPr/>
    </dgm:pt>
    <dgm:pt modelId="{73D2AA02-ED2A-46F7-903F-835C999A7BAE}" type="pres">
      <dgm:prSet presAssocID="{04936CEE-DD00-4887-8B38-021A941F23C5}" presName="FiveNodes_2" presStyleLbl="node1" presStyleIdx="1" presStyleCnt="5">
        <dgm:presLayoutVars>
          <dgm:bulletEnabled val="1"/>
        </dgm:presLayoutVars>
      </dgm:prSet>
      <dgm:spPr/>
    </dgm:pt>
    <dgm:pt modelId="{8B11FE24-D806-4D5C-B4DB-58005D1B1B34}" type="pres">
      <dgm:prSet presAssocID="{04936CEE-DD00-4887-8B38-021A941F23C5}" presName="FiveNodes_3" presStyleLbl="node1" presStyleIdx="2" presStyleCnt="5">
        <dgm:presLayoutVars>
          <dgm:bulletEnabled val="1"/>
        </dgm:presLayoutVars>
      </dgm:prSet>
      <dgm:spPr/>
    </dgm:pt>
    <dgm:pt modelId="{C08C3D46-68B2-476E-8C95-4BA7E1171B7E}" type="pres">
      <dgm:prSet presAssocID="{04936CEE-DD00-4887-8B38-021A941F23C5}" presName="FiveNodes_4" presStyleLbl="node1" presStyleIdx="3" presStyleCnt="5">
        <dgm:presLayoutVars>
          <dgm:bulletEnabled val="1"/>
        </dgm:presLayoutVars>
      </dgm:prSet>
      <dgm:spPr/>
    </dgm:pt>
    <dgm:pt modelId="{3583F39E-94F6-4EF8-B4B2-10568DF9F953}" type="pres">
      <dgm:prSet presAssocID="{04936CEE-DD00-4887-8B38-021A941F23C5}" presName="FiveNodes_5" presStyleLbl="node1" presStyleIdx="4" presStyleCnt="5">
        <dgm:presLayoutVars>
          <dgm:bulletEnabled val="1"/>
        </dgm:presLayoutVars>
      </dgm:prSet>
      <dgm:spPr/>
    </dgm:pt>
    <dgm:pt modelId="{04287EAF-9F4D-4D66-B26A-2019D46738F2}" type="pres">
      <dgm:prSet presAssocID="{04936CEE-DD00-4887-8B38-021A941F23C5}" presName="FiveConn_1-2" presStyleLbl="fgAccFollowNode1" presStyleIdx="0" presStyleCnt="4">
        <dgm:presLayoutVars>
          <dgm:bulletEnabled val="1"/>
        </dgm:presLayoutVars>
      </dgm:prSet>
      <dgm:spPr/>
    </dgm:pt>
    <dgm:pt modelId="{A4272728-B6C0-412C-8B0E-C8DE71A668AD}" type="pres">
      <dgm:prSet presAssocID="{04936CEE-DD00-4887-8B38-021A941F23C5}" presName="FiveConn_2-3" presStyleLbl="fgAccFollowNode1" presStyleIdx="1" presStyleCnt="4">
        <dgm:presLayoutVars>
          <dgm:bulletEnabled val="1"/>
        </dgm:presLayoutVars>
      </dgm:prSet>
      <dgm:spPr/>
    </dgm:pt>
    <dgm:pt modelId="{0231BEBC-BD60-465C-AAA5-D69BF5EEDF5B}" type="pres">
      <dgm:prSet presAssocID="{04936CEE-DD00-4887-8B38-021A941F23C5}" presName="FiveConn_3-4" presStyleLbl="fgAccFollowNode1" presStyleIdx="2" presStyleCnt="4">
        <dgm:presLayoutVars>
          <dgm:bulletEnabled val="1"/>
        </dgm:presLayoutVars>
      </dgm:prSet>
      <dgm:spPr/>
    </dgm:pt>
    <dgm:pt modelId="{EF395DB2-0C1B-4C44-98BD-BB3574ED5735}" type="pres">
      <dgm:prSet presAssocID="{04936CEE-DD00-4887-8B38-021A941F23C5}" presName="FiveConn_4-5" presStyleLbl="fgAccFollowNode1" presStyleIdx="3" presStyleCnt="4">
        <dgm:presLayoutVars>
          <dgm:bulletEnabled val="1"/>
        </dgm:presLayoutVars>
      </dgm:prSet>
      <dgm:spPr/>
    </dgm:pt>
    <dgm:pt modelId="{F0A09E60-F4D6-4DE8-9F57-0FBDBC96D01C}" type="pres">
      <dgm:prSet presAssocID="{04936CEE-DD00-4887-8B38-021A941F23C5}" presName="FiveNodes_1_text" presStyleLbl="node1" presStyleIdx="4" presStyleCnt="5">
        <dgm:presLayoutVars>
          <dgm:bulletEnabled val="1"/>
        </dgm:presLayoutVars>
      </dgm:prSet>
      <dgm:spPr/>
    </dgm:pt>
    <dgm:pt modelId="{8939E2F2-E73D-4DC2-AB2A-82725F3172ED}" type="pres">
      <dgm:prSet presAssocID="{04936CEE-DD00-4887-8B38-021A941F23C5}" presName="FiveNodes_2_text" presStyleLbl="node1" presStyleIdx="4" presStyleCnt="5">
        <dgm:presLayoutVars>
          <dgm:bulletEnabled val="1"/>
        </dgm:presLayoutVars>
      </dgm:prSet>
      <dgm:spPr/>
    </dgm:pt>
    <dgm:pt modelId="{50147F04-992C-4ADD-8212-74EDF4A2EC0F}" type="pres">
      <dgm:prSet presAssocID="{04936CEE-DD00-4887-8B38-021A941F23C5}" presName="FiveNodes_3_text" presStyleLbl="node1" presStyleIdx="4" presStyleCnt="5">
        <dgm:presLayoutVars>
          <dgm:bulletEnabled val="1"/>
        </dgm:presLayoutVars>
      </dgm:prSet>
      <dgm:spPr/>
    </dgm:pt>
    <dgm:pt modelId="{F0FEEA89-FA13-4802-BF38-36DE9175F56B}" type="pres">
      <dgm:prSet presAssocID="{04936CEE-DD00-4887-8B38-021A941F23C5}" presName="FiveNodes_4_text" presStyleLbl="node1" presStyleIdx="4" presStyleCnt="5">
        <dgm:presLayoutVars>
          <dgm:bulletEnabled val="1"/>
        </dgm:presLayoutVars>
      </dgm:prSet>
      <dgm:spPr/>
    </dgm:pt>
    <dgm:pt modelId="{85386C1C-5E53-4215-B51C-52F7FEA33146}" type="pres">
      <dgm:prSet presAssocID="{04936CEE-DD00-4887-8B38-021A941F23C5}" presName="FiveNodes_5_text" presStyleLbl="node1" presStyleIdx="4" presStyleCnt="5">
        <dgm:presLayoutVars>
          <dgm:bulletEnabled val="1"/>
        </dgm:presLayoutVars>
      </dgm:prSet>
      <dgm:spPr/>
    </dgm:pt>
  </dgm:ptLst>
  <dgm:cxnLst>
    <dgm:cxn modelId="{E1608916-D292-434B-957A-2410D89E49A5}" type="presOf" srcId="{791CDA5E-004E-466F-AAF3-B74DED564709}" destId="{F0F1F350-93E4-43DA-8FA5-31A2CD36BED1}" srcOrd="0" destOrd="0" presId="urn:microsoft.com/office/officeart/2005/8/layout/vProcess5"/>
    <dgm:cxn modelId="{5D8F4E22-A48D-4DAB-9D06-02CD4C3AD51E}" type="presOf" srcId="{CD21F73D-9A0E-4D89-BC0C-32083CDFD23F}" destId="{85386C1C-5E53-4215-B51C-52F7FEA33146}" srcOrd="1" destOrd="0" presId="urn:microsoft.com/office/officeart/2005/8/layout/vProcess5"/>
    <dgm:cxn modelId="{D10F432A-F60B-4A25-A9A2-EBDDCF517DCC}" type="presOf" srcId="{66E8EA57-8053-4507-A2C3-4BC93EF40697}" destId="{C08C3D46-68B2-476E-8C95-4BA7E1171B7E}" srcOrd="0" destOrd="0" presId="urn:microsoft.com/office/officeart/2005/8/layout/vProcess5"/>
    <dgm:cxn modelId="{2B23BF2B-A1D0-42C5-A1A6-B8D21DE7D31C}" type="presOf" srcId="{2A287B72-BD37-40C2-8087-E016B9385A04}" destId="{73D2AA02-ED2A-46F7-903F-835C999A7BAE}" srcOrd="0" destOrd="0" presId="urn:microsoft.com/office/officeart/2005/8/layout/vProcess5"/>
    <dgm:cxn modelId="{575BD139-6541-4E5F-8DCA-E56AFF3A66CA}" type="presOf" srcId="{CD21F73D-9A0E-4D89-BC0C-32083CDFD23F}" destId="{3583F39E-94F6-4EF8-B4B2-10568DF9F953}" srcOrd="0" destOrd="0" presId="urn:microsoft.com/office/officeart/2005/8/layout/vProcess5"/>
    <dgm:cxn modelId="{6382945B-5E1B-4BFC-961A-A2768C89BC1B}" type="presOf" srcId="{FC583D01-EC81-4B8C-B4FB-278D17F1F7AE}" destId="{EF395DB2-0C1B-4C44-98BD-BB3574ED5735}" srcOrd="0" destOrd="0" presId="urn:microsoft.com/office/officeart/2005/8/layout/vProcess5"/>
    <dgm:cxn modelId="{1C81BB6C-4A4F-4AE5-BFFA-D2BAD5432C4C}" type="presOf" srcId="{27900BB1-78B8-4D6D-9638-2E93651DACC1}" destId="{8B11FE24-D806-4D5C-B4DB-58005D1B1B34}" srcOrd="0" destOrd="0" presId="urn:microsoft.com/office/officeart/2005/8/layout/vProcess5"/>
    <dgm:cxn modelId="{9F862A8E-2CB3-40BD-891D-7711E287E739}" srcId="{04936CEE-DD00-4887-8B38-021A941F23C5}" destId="{27900BB1-78B8-4D6D-9638-2E93651DACC1}" srcOrd="2" destOrd="0" parTransId="{8CCE16C2-2A18-417D-9E54-5DAA5B01C8A2}" sibTransId="{4BBC989C-603E-4607-AD06-3A430F75238B}"/>
    <dgm:cxn modelId="{AE20FB8E-1164-487A-A687-B2AAFA0C04B4}" type="presOf" srcId="{2A287B72-BD37-40C2-8087-E016B9385A04}" destId="{8939E2F2-E73D-4DC2-AB2A-82725F3172ED}" srcOrd="1" destOrd="0" presId="urn:microsoft.com/office/officeart/2005/8/layout/vProcess5"/>
    <dgm:cxn modelId="{426C9092-D1A6-47FE-B3B7-D48C6E2BCAEC}" srcId="{04936CEE-DD00-4887-8B38-021A941F23C5}" destId="{66E8EA57-8053-4507-A2C3-4BC93EF40697}" srcOrd="3" destOrd="0" parTransId="{56F23665-23C6-4C12-B0D6-60EAB735D5A4}" sibTransId="{FC583D01-EC81-4B8C-B4FB-278D17F1F7AE}"/>
    <dgm:cxn modelId="{F070609F-DE19-45E1-9FAA-185576B1A9DE}" type="presOf" srcId="{66E8EA57-8053-4507-A2C3-4BC93EF40697}" destId="{F0FEEA89-FA13-4802-BF38-36DE9175F56B}" srcOrd="1" destOrd="0" presId="urn:microsoft.com/office/officeart/2005/8/layout/vProcess5"/>
    <dgm:cxn modelId="{E5F918C7-CF40-4DBD-B94F-47C4A20497FD}" srcId="{04936CEE-DD00-4887-8B38-021A941F23C5}" destId="{2A287B72-BD37-40C2-8087-E016B9385A04}" srcOrd="1" destOrd="0" parTransId="{2CA6CA93-B2A3-416C-B7FE-27BC912B877F}" sibTransId="{10391293-4BCB-465B-9107-67B1374A1A2C}"/>
    <dgm:cxn modelId="{CC7187C8-D72F-4C66-A4BA-00C852619530}" type="presOf" srcId="{91359305-A704-4C38-B3B9-1AC154443C09}" destId="{04287EAF-9F4D-4D66-B26A-2019D46738F2}" srcOrd="0" destOrd="0" presId="urn:microsoft.com/office/officeart/2005/8/layout/vProcess5"/>
    <dgm:cxn modelId="{28F03ACF-B958-4D33-81A8-E3E3079152BB}" type="presOf" srcId="{04936CEE-DD00-4887-8B38-021A941F23C5}" destId="{8B8A5285-BD55-4425-897E-7ED152A23A92}" srcOrd="0" destOrd="0" presId="urn:microsoft.com/office/officeart/2005/8/layout/vProcess5"/>
    <dgm:cxn modelId="{902C5ADA-7A6F-463A-BEBB-AB762EAAA565}" srcId="{04936CEE-DD00-4887-8B38-021A941F23C5}" destId="{791CDA5E-004E-466F-AAF3-B74DED564709}" srcOrd="0" destOrd="0" parTransId="{9BE694CD-B22B-45B2-B68D-935090B03499}" sibTransId="{91359305-A704-4C38-B3B9-1AC154443C09}"/>
    <dgm:cxn modelId="{1E124DDE-EF53-49BB-91F8-B742578F5A84}" type="presOf" srcId="{4BBC989C-603E-4607-AD06-3A430F75238B}" destId="{0231BEBC-BD60-465C-AAA5-D69BF5EEDF5B}" srcOrd="0" destOrd="0" presId="urn:microsoft.com/office/officeart/2005/8/layout/vProcess5"/>
    <dgm:cxn modelId="{3F05F4DF-8D7E-4A47-8562-13FBFDAAE027}" type="presOf" srcId="{791CDA5E-004E-466F-AAF3-B74DED564709}" destId="{F0A09E60-F4D6-4DE8-9F57-0FBDBC96D01C}" srcOrd="1" destOrd="0" presId="urn:microsoft.com/office/officeart/2005/8/layout/vProcess5"/>
    <dgm:cxn modelId="{128B55E3-268F-4D85-8A1C-ABA518EBC55F}" type="presOf" srcId="{27900BB1-78B8-4D6D-9638-2E93651DACC1}" destId="{50147F04-992C-4ADD-8212-74EDF4A2EC0F}" srcOrd="1" destOrd="0" presId="urn:microsoft.com/office/officeart/2005/8/layout/vProcess5"/>
    <dgm:cxn modelId="{2C4564E5-0C01-47A2-872C-9548624D8188}" srcId="{04936CEE-DD00-4887-8B38-021A941F23C5}" destId="{CD21F73D-9A0E-4D89-BC0C-32083CDFD23F}" srcOrd="4" destOrd="0" parTransId="{7D31F6C4-AB3B-4E42-A249-F1128F096475}" sibTransId="{82ADC8F3-8218-46F7-A99A-4D6A91E987D9}"/>
    <dgm:cxn modelId="{9DAD0CE9-5EF2-4A2E-ADC9-C8D5DFC48C65}" type="presOf" srcId="{10391293-4BCB-465B-9107-67B1374A1A2C}" destId="{A4272728-B6C0-412C-8B0E-C8DE71A668AD}" srcOrd="0" destOrd="0" presId="urn:microsoft.com/office/officeart/2005/8/layout/vProcess5"/>
    <dgm:cxn modelId="{B8A35B1B-4504-4FBD-B14F-20F977CBB0A2}" type="presParOf" srcId="{8B8A5285-BD55-4425-897E-7ED152A23A92}" destId="{D1D6DC2C-CFF9-45DE-A611-C3CB5F5DE856}" srcOrd="0" destOrd="0" presId="urn:microsoft.com/office/officeart/2005/8/layout/vProcess5"/>
    <dgm:cxn modelId="{2A231B5B-D6EC-40A1-BD00-4B47985ADF87}" type="presParOf" srcId="{8B8A5285-BD55-4425-897E-7ED152A23A92}" destId="{F0F1F350-93E4-43DA-8FA5-31A2CD36BED1}" srcOrd="1" destOrd="0" presId="urn:microsoft.com/office/officeart/2005/8/layout/vProcess5"/>
    <dgm:cxn modelId="{DDC12B38-B593-4C2D-98CA-FAE106F59D86}" type="presParOf" srcId="{8B8A5285-BD55-4425-897E-7ED152A23A92}" destId="{73D2AA02-ED2A-46F7-903F-835C999A7BAE}" srcOrd="2" destOrd="0" presId="urn:microsoft.com/office/officeart/2005/8/layout/vProcess5"/>
    <dgm:cxn modelId="{83E31D88-B290-4009-8D1C-FC52ABFF5558}" type="presParOf" srcId="{8B8A5285-BD55-4425-897E-7ED152A23A92}" destId="{8B11FE24-D806-4D5C-B4DB-58005D1B1B34}" srcOrd="3" destOrd="0" presId="urn:microsoft.com/office/officeart/2005/8/layout/vProcess5"/>
    <dgm:cxn modelId="{FD37C9CE-6160-4D42-8B38-5168699C45D6}" type="presParOf" srcId="{8B8A5285-BD55-4425-897E-7ED152A23A92}" destId="{C08C3D46-68B2-476E-8C95-4BA7E1171B7E}" srcOrd="4" destOrd="0" presId="urn:microsoft.com/office/officeart/2005/8/layout/vProcess5"/>
    <dgm:cxn modelId="{5D2BC66C-EB0A-4E59-95BF-58525288FA72}" type="presParOf" srcId="{8B8A5285-BD55-4425-897E-7ED152A23A92}" destId="{3583F39E-94F6-4EF8-B4B2-10568DF9F953}" srcOrd="5" destOrd="0" presId="urn:microsoft.com/office/officeart/2005/8/layout/vProcess5"/>
    <dgm:cxn modelId="{64BEC695-966A-46A6-9A13-7E987C986910}" type="presParOf" srcId="{8B8A5285-BD55-4425-897E-7ED152A23A92}" destId="{04287EAF-9F4D-4D66-B26A-2019D46738F2}" srcOrd="6" destOrd="0" presId="urn:microsoft.com/office/officeart/2005/8/layout/vProcess5"/>
    <dgm:cxn modelId="{75B54545-DA32-4626-A463-923A62999DB3}" type="presParOf" srcId="{8B8A5285-BD55-4425-897E-7ED152A23A92}" destId="{A4272728-B6C0-412C-8B0E-C8DE71A668AD}" srcOrd="7" destOrd="0" presId="urn:microsoft.com/office/officeart/2005/8/layout/vProcess5"/>
    <dgm:cxn modelId="{CDCECEB8-0769-40FE-A8E0-A4D2F3250E63}" type="presParOf" srcId="{8B8A5285-BD55-4425-897E-7ED152A23A92}" destId="{0231BEBC-BD60-465C-AAA5-D69BF5EEDF5B}" srcOrd="8" destOrd="0" presId="urn:microsoft.com/office/officeart/2005/8/layout/vProcess5"/>
    <dgm:cxn modelId="{0EAE3CCC-6E3A-4C39-B486-9AEF6F7A1364}" type="presParOf" srcId="{8B8A5285-BD55-4425-897E-7ED152A23A92}" destId="{EF395DB2-0C1B-4C44-98BD-BB3574ED5735}" srcOrd="9" destOrd="0" presId="urn:microsoft.com/office/officeart/2005/8/layout/vProcess5"/>
    <dgm:cxn modelId="{9E730885-A455-426C-8ECD-01DD26456BC2}" type="presParOf" srcId="{8B8A5285-BD55-4425-897E-7ED152A23A92}" destId="{F0A09E60-F4D6-4DE8-9F57-0FBDBC96D01C}" srcOrd="10" destOrd="0" presId="urn:microsoft.com/office/officeart/2005/8/layout/vProcess5"/>
    <dgm:cxn modelId="{40A867D7-A5B9-4F97-A874-C3CBA1E6585B}" type="presParOf" srcId="{8B8A5285-BD55-4425-897E-7ED152A23A92}" destId="{8939E2F2-E73D-4DC2-AB2A-82725F3172ED}" srcOrd="11" destOrd="0" presId="urn:microsoft.com/office/officeart/2005/8/layout/vProcess5"/>
    <dgm:cxn modelId="{29F99482-494F-419E-86E1-9D23F96B5BD3}" type="presParOf" srcId="{8B8A5285-BD55-4425-897E-7ED152A23A92}" destId="{50147F04-992C-4ADD-8212-74EDF4A2EC0F}" srcOrd="12" destOrd="0" presId="urn:microsoft.com/office/officeart/2005/8/layout/vProcess5"/>
    <dgm:cxn modelId="{5DA0C52F-0C00-495A-99E8-8A51B73EF624}" type="presParOf" srcId="{8B8A5285-BD55-4425-897E-7ED152A23A92}" destId="{F0FEEA89-FA13-4802-BF38-36DE9175F56B}" srcOrd="13" destOrd="0" presId="urn:microsoft.com/office/officeart/2005/8/layout/vProcess5"/>
    <dgm:cxn modelId="{80CDCEE5-F974-45A9-AFA4-7752C2CDE5C3}" type="presParOf" srcId="{8B8A5285-BD55-4425-897E-7ED152A23A92}" destId="{85386C1C-5E53-4215-B51C-52F7FEA33146}"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989DACC-105C-4E96-B400-7BB9EF67122B}" type="doc">
      <dgm:prSet loTypeId="urn:microsoft.com/office/officeart/2018/5/layout/IconCircleLabelList" loCatId="icon" qsTypeId="urn:microsoft.com/office/officeart/2005/8/quickstyle/simple1" qsCatId="simple" csTypeId="urn:microsoft.com/office/officeart/2005/8/colors/accent3_2" csCatId="accent3" phldr="1"/>
      <dgm:spPr/>
      <dgm:t>
        <a:bodyPr/>
        <a:lstStyle/>
        <a:p>
          <a:endParaRPr lang="en-US"/>
        </a:p>
      </dgm:t>
    </dgm:pt>
    <dgm:pt modelId="{5BBB385D-C0C2-4C39-B9E5-16ED68525329}">
      <dgm:prSet/>
      <dgm:spPr/>
      <dgm:t>
        <a:bodyPr/>
        <a:lstStyle/>
        <a:p>
          <a:pPr>
            <a:defRPr cap="all"/>
          </a:pPr>
          <a:r>
            <a:rPr lang="en-US"/>
            <a:t>The brain uses multiple chemical substances for operation, regulation and communication</a:t>
          </a:r>
        </a:p>
      </dgm:t>
    </dgm:pt>
    <dgm:pt modelId="{AEAF3697-9070-4227-8B09-8743EE0D3491}" type="parTrans" cxnId="{0B652967-521B-4C30-8916-5DB5F75F8B5F}">
      <dgm:prSet/>
      <dgm:spPr/>
      <dgm:t>
        <a:bodyPr/>
        <a:lstStyle/>
        <a:p>
          <a:endParaRPr lang="en-US"/>
        </a:p>
      </dgm:t>
    </dgm:pt>
    <dgm:pt modelId="{235CFE9D-BBDC-4D37-9734-853191FF64EB}" type="sibTrans" cxnId="{0B652967-521B-4C30-8916-5DB5F75F8B5F}">
      <dgm:prSet/>
      <dgm:spPr/>
      <dgm:t>
        <a:bodyPr/>
        <a:lstStyle/>
        <a:p>
          <a:endParaRPr lang="en-US"/>
        </a:p>
      </dgm:t>
    </dgm:pt>
    <dgm:pt modelId="{233BCC60-25DF-4462-A371-1B568E9C8FB1}">
      <dgm:prSet/>
      <dgm:spPr/>
      <dgm:t>
        <a:bodyPr/>
        <a:lstStyle/>
        <a:p>
          <a:pPr>
            <a:defRPr cap="all"/>
          </a:pPr>
          <a:r>
            <a:rPr lang="en-US"/>
            <a:t>To pay proper attention the brain must be adequately controlled, repressed or slowed down by these chemical messengers</a:t>
          </a:r>
        </a:p>
      </dgm:t>
    </dgm:pt>
    <dgm:pt modelId="{7ACE53B5-C6FC-4729-8961-BCD248220795}" type="parTrans" cxnId="{10E679E0-845F-4649-9127-16AE4B72685C}">
      <dgm:prSet/>
      <dgm:spPr/>
      <dgm:t>
        <a:bodyPr/>
        <a:lstStyle/>
        <a:p>
          <a:endParaRPr lang="en-US"/>
        </a:p>
      </dgm:t>
    </dgm:pt>
    <dgm:pt modelId="{8B4317D0-B869-4652-BF44-40DA00A3C532}" type="sibTrans" cxnId="{10E679E0-845F-4649-9127-16AE4B72685C}">
      <dgm:prSet/>
      <dgm:spPr/>
      <dgm:t>
        <a:bodyPr/>
        <a:lstStyle/>
        <a:p>
          <a:endParaRPr lang="en-US"/>
        </a:p>
      </dgm:t>
    </dgm:pt>
    <dgm:pt modelId="{B9872341-CBEF-47CA-8E76-C9E13BC01DC0}" type="pres">
      <dgm:prSet presAssocID="{1989DACC-105C-4E96-B400-7BB9EF67122B}" presName="root" presStyleCnt="0">
        <dgm:presLayoutVars>
          <dgm:dir/>
          <dgm:resizeHandles val="exact"/>
        </dgm:presLayoutVars>
      </dgm:prSet>
      <dgm:spPr/>
    </dgm:pt>
    <dgm:pt modelId="{122B5251-D11E-44B6-8179-A596FCC50BB5}" type="pres">
      <dgm:prSet presAssocID="{5BBB385D-C0C2-4C39-B9E5-16ED68525329}" presName="compNode" presStyleCnt="0"/>
      <dgm:spPr/>
    </dgm:pt>
    <dgm:pt modelId="{20AFDB75-3986-4DA4-91E4-51F882695FD2}" type="pres">
      <dgm:prSet presAssocID="{5BBB385D-C0C2-4C39-B9E5-16ED68525329}" presName="iconBgRect" presStyleLbl="bgShp" presStyleIdx="0" presStyleCnt="2"/>
      <dgm:spPr>
        <a:solidFill>
          <a:schemeClr val="accent1">
            <a:lumMod val="20000"/>
            <a:lumOff val="80000"/>
          </a:schemeClr>
        </a:solidFill>
        <a:ln>
          <a:solidFill>
            <a:schemeClr val="accent1"/>
          </a:solidFill>
        </a:ln>
      </dgm:spPr>
    </dgm:pt>
    <dgm:pt modelId="{53590455-D950-4075-B78C-9199C5460D57}" type="pres">
      <dgm:prSet presAssocID="{5BBB385D-C0C2-4C39-B9E5-16ED6852532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a:ext>
      </dgm:extLst>
    </dgm:pt>
    <dgm:pt modelId="{2E73EB97-92F8-4EAE-9E06-9ECE5F92DD48}" type="pres">
      <dgm:prSet presAssocID="{5BBB385D-C0C2-4C39-B9E5-16ED68525329}" presName="spaceRect" presStyleCnt="0"/>
      <dgm:spPr/>
    </dgm:pt>
    <dgm:pt modelId="{339575CD-C392-4411-956A-D6616B00289D}" type="pres">
      <dgm:prSet presAssocID="{5BBB385D-C0C2-4C39-B9E5-16ED68525329}" presName="textRect" presStyleLbl="revTx" presStyleIdx="0" presStyleCnt="2">
        <dgm:presLayoutVars>
          <dgm:chMax val="1"/>
          <dgm:chPref val="1"/>
        </dgm:presLayoutVars>
      </dgm:prSet>
      <dgm:spPr/>
    </dgm:pt>
    <dgm:pt modelId="{DA243127-F020-4146-A6AF-4C3C948B2374}" type="pres">
      <dgm:prSet presAssocID="{235CFE9D-BBDC-4D37-9734-853191FF64EB}" presName="sibTrans" presStyleCnt="0"/>
      <dgm:spPr/>
    </dgm:pt>
    <dgm:pt modelId="{D7281A56-71CD-49EA-8DC1-6DD8EF37E810}" type="pres">
      <dgm:prSet presAssocID="{233BCC60-25DF-4462-A371-1B568E9C8FB1}" presName="compNode" presStyleCnt="0"/>
      <dgm:spPr/>
    </dgm:pt>
    <dgm:pt modelId="{CC3085D2-3C83-4713-A26D-598460E91526}" type="pres">
      <dgm:prSet presAssocID="{233BCC60-25DF-4462-A371-1B568E9C8FB1}" presName="iconBgRect" presStyleLbl="bgShp" presStyleIdx="1" presStyleCnt="2"/>
      <dgm:spPr>
        <a:solidFill>
          <a:srgbClr val="FF0000"/>
        </a:solidFill>
      </dgm:spPr>
    </dgm:pt>
    <dgm:pt modelId="{35C98A6D-9A9E-4C4C-ACF9-254C1C684DC5}" type="pres">
      <dgm:prSet presAssocID="{233BCC60-25DF-4462-A371-1B568E9C8FB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rritant"/>
        </a:ext>
      </dgm:extLst>
    </dgm:pt>
    <dgm:pt modelId="{DE33396D-BEEF-4F1B-919B-B106AD85E726}" type="pres">
      <dgm:prSet presAssocID="{233BCC60-25DF-4462-A371-1B568E9C8FB1}" presName="spaceRect" presStyleCnt="0"/>
      <dgm:spPr/>
    </dgm:pt>
    <dgm:pt modelId="{02533AA5-3D31-4806-BD9A-E8D0AA7F39CE}" type="pres">
      <dgm:prSet presAssocID="{233BCC60-25DF-4462-A371-1B568E9C8FB1}" presName="textRect" presStyleLbl="revTx" presStyleIdx="1" presStyleCnt="2">
        <dgm:presLayoutVars>
          <dgm:chMax val="1"/>
          <dgm:chPref val="1"/>
        </dgm:presLayoutVars>
      </dgm:prSet>
      <dgm:spPr/>
    </dgm:pt>
  </dgm:ptLst>
  <dgm:cxnLst>
    <dgm:cxn modelId="{4CDA361E-00ED-4241-9787-8A92C6A4821B}" type="presOf" srcId="{1989DACC-105C-4E96-B400-7BB9EF67122B}" destId="{B9872341-CBEF-47CA-8E76-C9E13BC01DC0}" srcOrd="0" destOrd="0" presId="urn:microsoft.com/office/officeart/2018/5/layout/IconCircleLabelList"/>
    <dgm:cxn modelId="{A09B365D-22B1-4EBF-89B4-512AA38E5FAB}" type="presOf" srcId="{5BBB385D-C0C2-4C39-B9E5-16ED68525329}" destId="{339575CD-C392-4411-956A-D6616B00289D}" srcOrd="0" destOrd="0" presId="urn:microsoft.com/office/officeart/2018/5/layout/IconCircleLabelList"/>
    <dgm:cxn modelId="{0B652967-521B-4C30-8916-5DB5F75F8B5F}" srcId="{1989DACC-105C-4E96-B400-7BB9EF67122B}" destId="{5BBB385D-C0C2-4C39-B9E5-16ED68525329}" srcOrd="0" destOrd="0" parTransId="{AEAF3697-9070-4227-8B09-8743EE0D3491}" sibTransId="{235CFE9D-BBDC-4D37-9734-853191FF64EB}"/>
    <dgm:cxn modelId="{C4D10CC9-3D6B-4E28-A61A-980BFC5CF9E7}" type="presOf" srcId="{233BCC60-25DF-4462-A371-1B568E9C8FB1}" destId="{02533AA5-3D31-4806-BD9A-E8D0AA7F39CE}" srcOrd="0" destOrd="0" presId="urn:microsoft.com/office/officeart/2018/5/layout/IconCircleLabelList"/>
    <dgm:cxn modelId="{10E679E0-845F-4649-9127-16AE4B72685C}" srcId="{1989DACC-105C-4E96-B400-7BB9EF67122B}" destId="{233BCC60-25DF-4462-A371-1B568E9C8FB1}" srcOrd="1" destOrd="0" parTransId="{7ACE53B5-C6FC-4729-8961-BCD248220795}" sibTransId="{8B4317D0-B869-4652-BF44-40DA00A3C532}"/>
    <dgm:cxn modelId="{3A530930-AD4A-4C8A-8F2E-C21103D64000}" type="presParOf" srcId="{B9872341-CBEF-47CA-8E76-C9E13BC01DC0}" destId="{122B5251-D11E-44B6-8179-A596FCC50BB5}" srcOrd="0" destOrd="0" presId="urn:microsoft.com/office/officeart/2018/5/layout/IconCircleLabelList"/>
    <dgm:cxn modelId="{EDEBEA90-6844-4860-8DB3-597BA362831E}" type="presParOf" srcId="{122B5251-D11E-44B6-8179-A596FCC50BB5}" destId="{20AFDB75-3986-4DA4-91E4-51F882695FD2}" srcOrd="0" destOrd="0" presId="urn:microsoft.com/office/officeart/2018/5/layout/IconCircleLabelList"/>
    <dgm:cxn modelId="{001850AC-429C-49DE-A2DB-8FBB2C78BA9B}" type="presParOf" srcId="{122B5251-D11E-44B6-8179-A596FCC50BB5}" destId="{53590455-D950-4075-B78C-9199C5460D57}" srcOrd="1" destOrd="0" presId="urn:microsoft.com/office/officeart/2018/5/layout/IconCircleLabelList"/>
    <dgm:cxn modelId="{99AA7920-EEA5-43F5-8F11-48CD826BF7DF}" type="presParOf" srcId="{122B5251-D11E-44B6-8179-A596FCC50BB5}" destId="{2E73EB97-92F8-4EAE-9E06-9ECE5F92DD48}" srcOrd="2" destOrd="0" presId="urn:microsoft.com/office/officeart/2018/5/layout/IconCircleLabelList"/>
    <dgm:cxn modelId="{93635723-7B89-4E54-ADC4-C22F415B1108}" type="presParOf" srcId="{122B5251-D11E-44B6-8179-A596FCC50BB5}" destId="{339575CD-C392-4411-956A-D6616B00289D}" srcOrd="3" destOrd="0" presId="urn:microsoft.com/office/officeart/2018/5/layout/IconCircleLabelList"/>
    <dgm:cxn modelId="{3D2D4E57-E1A2-4FD9-BAD8-D5712B915193}" type="presParOf" srcId="{B9872341-CBEF-47CA-8E76-C9E13BC01DC0}" destId="{DA243127-F020-4146-A6AF-4C3C948B2374}" srcOrd="1" destOrd="0" presId="urn:microsoft.com/office/officeart/2018/5/layout/IconCircleLabelList"/>
    <dgm:cxn modelId="{31612BD5-D686-4049-A72E-5244317F7EFF}" type="presParOf" srcId="{B9872341-CBEF-47CA-8E76-C9E13BC01DC0}" destId="{D7281A56-71CD-49EA-8DC1-6DD8EF37E810}" srcOrd="2" destOrd="0" presId="urn:microsoft.com/office/officeart/2018/5/layout/IconCircleLabelList"/>
    <dgm:cxn modelId="{A97AAE27-5C21-4391-8334-E7ED271A1619}" type="presParOf" srcId="{D7281A56-71CD-49EA-8DC1-6DD8EF37E810}" destId="{CC3085D2-3C83-4713-A26D-598460E91526}" srcOrd="0" destOrd="0" presId="urn:microsoft.com/office/officeart/2018/5/layout/IconCircleLabelList"/>
    <dgm:cxn modelId="{EA051F0A-5185-463F-BE9B-05D721F6CBB9}" type="presParOf" srcId="{D7281A56-71CD-49EA-8DC1-6DD8EF37E810}" destId="{35C98A6D-9A9E-4C4C-ACF9-254C1C684DC5}" srcOrd="1" destOrd="0" presId="urn:microsoft.com/office/officeart/2018/5/layout/IconCircleLabelList"/>
    <dgm:cxn modelId="{BE80FE17-1D77-443F-B08B-122A57E487D6}" type="presParOf" srcId="{D7281A56-71CD-49EA-8DC1-6DD8EF37E810}" destId="{DE33396D-BEEF-4F1B-919B-B106AD85E726}" srcOrd="2" destOrd="0" presId="urn:microsoft.com/office/officeart/2018/5/layout/IconCircleLabelList"/>
    <dgm:cxn modelId="{DB479658-087F-46DA-8845-4A346FB5DDED}" type="presParOf" srcId="{D7281A56-71CD-49EA-8DC1-6DD8EF37E810}" destId="{02533AA5-3D31-4806-BD9A-E8D0AA7F39CE}"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EA4065E-9376-4E1D-BA48-ED6CDFDE3064}" type="doc">
      <dgm:prSet loTypeId="urn:microsoft.com/office/officeart/2005/8/layout/process4" loCatId="process" qsTypeId="urn:microsoft.com/office/officeart/2005/8/quickstyle/simple2" qsCatId="simple" csTypeId="urn:microsoft.com/office/officeart/2005/8/colors/accent2_2" csCatId="accent2"/>
      <dgm:spPr/>
      <dgm:t>
        <a:bodyPr/>
        <a:lstStyle/>
        <a:p>
          <a:endParaRPr lang="en-US"/>
        </a:p>
      </dgm:t>
    </dgm:pt>
    <dgm:pt modelId="{4B2746E1-18D5-4939-A443-FD4BC1204335}">
      <dgm:prSet/>
      <dgm:spPr/>
      <dgm:t>
        <a:bodyPr/>
        <a:lstStyle/>
        <a:p>
          <a:r>
            <a:rPr lang="en-US" dirty="0">
              <a:latin typeface="Cambria" panose="02040503050406030204" pitchFamily="18" charset="0"/>
              <a:ea typeface="Cambria" panose="02040503050406030204" pitchFamily="18" charset="0"/>
            </a:rPr>
            <a:t>Stimulants: allow kids to “tune down” the volume around them</a:t>
          </a:r>
        </a:p>
      </dgm:t>
    </dgm:pt>
    <dgm:pt modelId="{5013BC85-6F73-46D3-8B8E-98149D0A1608}" type="parTrans" cxnId="{3690A141-13A2-4F50-8D19-8EBC3B0CD170}">
      <dgm:prSet/>
      <dgm:spPr/>
      <dgm:t>
        <a:bodyPr/>
        <a:lstStyle/>
        <a:p>
          <a:endParaRPr lang="en-US"/>
        </a:p>
      </dgm:t>
    </dgm:pt>
    <dgm:pt modelId="{862D954D-7ECE-4CE8-8D1F-4ADDC8CEE693}" type="sibTrans" cxnId="{3690A141-13A2-4F50-8D19-8EBC3B0CD170}">
      <dgm:prSet/>
      <dgm:spPr/>
      <dgm:t>
        <a:bodyPr/>
        <a:lstStyle/>
        <a:p>
          <a:endParaRPr lang="en-US"/>
        </a:p>
      </dgm:t>
    </dgm:pt>
    <dgm:pt modelId="{7C96C337-5498-42BA-9690-72DD28E2EC24}">
      <dgm:prSet/>
      <dgm:spPr/>
      <dgm:t>
        <a:bodyPr/>
        <a:lstStyle/>
        <a:p>
          <a:r>
            <a:rPr lang="en-US" dirty="0">
              <a:latin typeface="Cambria" panose="02040503050406030204" pitchFamily="18" charset="0"/>
              <a:ea typeface="Cambria" panose="02040503050406030204" pitchFamily="18" charset="0"/>
            </a:rPr>
            <a:t>Mechanism of Action: Increase dopaminergic and noradrenergic activity in frontal cortex</a:t>
          </a:r>
        </a:p>
      </dgm:t>
    </dgm:pt>
    <dgm:pt modelId="{1DD48816-1767-4953-8F8B-B84CC7119654}" type="parTrans" cxnId="{2D55FA05-E6D1-4127-95CD-B129EF5538D6}">
      <dgm:prSet/>
      <dgm:spPr/>
      <dgm:t>
        <a:bodyPr/>
        <a:lstStyle/>
        <a:p>
          <a:endParaRPr lang="en-US"/>
        </a:p>
      </dgm:t>
    </dgm:pt>
    <dgm:pt modelId="{6533152C-27DB-4EF6-8A13-8F0C7742B31E}" type="sibTrans" cxnId="{2D55FA05-E6D1-4127-95CD-B129EF5538D6}">
      <dgm:prSet/>
      <dgm:spPr/>
      <dgm:t>
        <a:bodyPr/>
        <a:lstStyle/>
        <a:p>
          <a:endParaRPr lang="en-US"/>
        </a:p>
      </dgm:t>
    </dgm:pt>
    <dgm:pt modelId="{63F46536-CA94-40BA-B6BE-199BE786ED7B}">
      <dgm:prSet/>
      <dgm:spPr/>
      <dgm:t>
        <a:bodyPr/>
        <a:lstStyle/>
        <a:p>
          <a:r>
            <a:rPr lang="en-US" dirty="0">
              <a:latin typeface="Cambria" panose="02040503050406030204" pitchFamily="18" charset="0"/>
              <a:ea typeface="Cambria" panose="02040503050406030204" pitchFamily="18" charset="0"/>
            </a:rPr>
            <a:t>Alternatives:  Non stimulants &amp; ant-depressants</a:t>
          </a:r>
        </a:p>
      </dgm:t>
    </dgm:pt>
    <dgm:pt modelId="{7F821142-D425-400E-BE21-00F5E812ED9A}" type="parTrans" cxnId="{DB71A731-5C4B-4B9D-8B34-84290760EEEE}">
      <dgm:prSet/>
      <dgm:spPr/>
      <dgm:t>
        <a:bodyPr/>
        <a:lstStyle/>
        <a:p>
          <a:endParaRPr lang="en-US"/>
        </a:p>
      </dgm:t>
    </dgm:pt>
    <dgm:pt modelId="{C238F8D3-AE08-42BA-A1E9-3F10EF349B39}" type="sibTrans" cxnId="{DB71A731-5C4B-4B9D-8B34-84290760EEEE}">
      <dgm:prSet/>
      <dgm:spPr/>
      <dgm:t>
        <a:bodyPr/>
        <a:lstStyle/>
        <a:p>
          <a:endParaRPr lang="en-US"/>
        </a:p>
      </dgm:t>
    </dgm:pt>
    <dgm:pt modelId="{B35268F2-DF57-48E1-B046-B147DED2B4BB}">
      <dgm:prSet/>
      <dgm:spPr/>
      <dgm:t>
        <a:bodyPr/>
        <a:lstStyle/>
        <a:p>
          <a:r>
            <a:rPr lang="en-US" dirty="0">
              <a:latin typeface="Cambria" panose="02040503050406030204" pitchFamily="18" charset="0"/>
              <a:ea typeface="Cambria" panose="02040503050406030204" pitchFamily="18" charset="0"/>
            </a:rPr>
            <a:t>Will they become addicted to their stimulant? </a:t>
          </a:r>
        </a:p>
      </dgm:t>
    </dgm:pt>
    <dgm:pt modelId="{98D87547-37E7-4FE1-8C04-F040CBBFCBCA}" type="parTrans" cxnId="{53DFC943-DC9D-4E63-A661-5BF95492F90B}">
      <dgm:prSet/>
      <dgm:spPr/>
      <dgm:t>
        <a:bodyPr/>
        <a:lstStyle/>
        <a:p>
          <a:endParaRPr lang="en-US"/>
        </a:p>
      </dgm:t>
    </dgm:pt>
    <dgm:pt modelId="{C2E89D07-CB5F-4120-AE6E-F2B632440F2B}" type="sibTrans" cxnId="{53DFC943-DC9D-4E63-A661-5BF95492F90B}">
      <dgm:prSet/>
      <dgm:spPr/>
      <dgm:t>
        <a:bodyPr/>
        <a:lstStyle/>
        <a:p>
          <a:endParaRPr lang="en-US"/>
        </a:p>
      </dgm:t>
    </dgm:pt>
    <dgm:pt modelId="{67BC78DB-F378-4472-AE0A-2818A1AE7683}">
      <dgm:prSet/>
      <dgm:spPr/>
      <dgm:t>
        <a:bodyPr/>
        <a:lstStyle/>
        <a:p>
          <a:r>
            <a:rPr lang="en-US" dirty="0">
              <a:latin typeface="Cambria" panose="02040503050406030204" pitchFamily="18" charset="0"/>
              <a:ea typeface="Cambria" panose="02040503050406030204" pitchFamily="18" charset="0"/>
            </a:rPr>
            <a:t>Consistent with findings in untreated ADHD in adults, untreated ADHD was a significant risk factor for SUD in adolescence. In contrast, pharmacotherapy was associated with an 85% reduction in risk for SUD in ADHD you</a:t>
          </a:r>
          <a:r>
            <a:rPr lang="en-US" dirty="0"/>
            <a:t>th.</a:t>
          </a:r>
        </a:p>
      </dgm:t>
    </dgm:pt>
    <dgm:pt modelId="{D08C0626-6271-444C-A2EC-50E08D508AFB}" type="parTrans" cxnId="{5DBD9180-EF4A-4031-B011-AB162303004E}">
      <dgm:prSet/>
      <dgm:spPr/>
      <dgm:t>
        <a:bodyPr/>
        <a:lstStyle/>
        <a:p>
          <a:endParaRPr lang="en-US"/>
        </a:p>
      </dgm:t>
    </dgm:pt>
    <dgm:pt modelId="{FA2C9B42-C012-4C43-8532-C1152D7F66C3}" type="sibTrans" cxnId="{5DBD9180-EF4A-4031-B011-AB162303004E}">
      <dgm:prSet/>
      <dgm:spPr/>
      <dgm:t>
        <a:bodyPr/>
        <a:lstStyle/>
        <a:p>
          <a:endParaRPr lang="en-US"/>
        </a:p>
      </dgm:t>
    </dgm:pt>
    <dgm:pt modelId="{DC585A78-3FC4-4564-853B-4447B79F7C1F}" type="pres">
      <dgm:prSet presAssocID="{CEA4065E-9376-4E1D-BA48-ED6CDFDE3064}" presName="Name0" presStyleCnt="0">
        <dgm:presLayoutVars>
          <dgm:dir/>
          <dgm:animLvl val="lvl"/>
          <dgm:resizeHandles val="exact"/>
        </dgm:presLayoutVars>
      </dgm:prSet>
      <dgm:spPr/>
    </dgm:pt>
    <dgm:pt modelId="{0AB74BCE-4710-4EFD-8D2D-4E9AAA18B94F}" type="pres">
      <dgm:prSet presAssocID="{67BC78DB-F378-4472-AE0A-2818A1AE7683}" presName="boxAndChildren" presStyleCnt="0"/>
      <dgm:spPr/>
    </dgm:pt>
    <dgm:pt modelId="{F95690E0-9119-4D08-934E-0BAC627B8D6E}" type="pres">
      <dgm:prSet presAssocID="{67BC78DB-F378-4472-AE0A-2818A1AE7683}" presName="parentTextBox" presStyleLbl="node1" presStyleIdx="0" presStyleCnt="3"/>
      <dgm:spPr/>
    </dgm:pt>
    <dgm:pt modelId="{B348CE42-3324-43E2-A5BB-5112953C6B04}" type="pres">
      <dgm:prSet presAssocID="{C2E89D07-CB5F-4120-AE6E-F2B632440F2B}" presName="sp" presStyleCnt="0"/>
      <dgm:spPr/>
    </dgm:pt>
    <dgm:pt modelId="{AAB038A3-4354-4323-A66B-AE78C0F483DC}" type="pres">
      <dgm:prSet presAssocID="{B35268F2-DF57-48E1-B046-B147DED2B4BB}" presName="arrowAndChildren" presStyleCnt="0"/>
      <dgm:spPr/>
    </dgm:pt>
    <dgm:pt modelId="{BE882ADF-9B68-4B6A-8C44-91C3F9E7C338}" type="pres">
      <dgm:prSet presAssocID="{B35268F2-DF57-48E1-B046-B147DED2B4BB}" presName="parentTextArrow" presStyleLbl="node1" presStyleIdx="1" presStyleCnt="3"/>
      <dgm:spPr/>
    </dgm:pt>
    <dgm:pt modelId="{B9374FAA-03D6-403C-BE53-EAC53BAB94A4}" type="pres">
      <dgm:prSet presAssocID="{862D954D-7ECE-4CE8-8D1F-4ADDC8CEE693}" presName="sp" presStyleCnt="0"/>
      <dgm:spPr/>
    </dgm:pt>
    <dgm:pt modelId="{3CA8A2CE-0F59-4430-864C-1B4108503BAA}" type="pres">
      <dgm:prSet presAssocID="{4B2746E1-18D5-4939-A443-FD4BC1204335}" presName="arrowAndChildren" presStyleCnt="0"/>
      <dgm:spPr/>
    </dgm:pt>
    <dgm:pt modelId="{30A0E89B-E718-440D-9445-D31416DFFE47}" type="pres">
      <dgm:prSet presAssocID="{4B2746E1-18D5-4939-A443-FD4BC1204335}" presName="parentTextArrow" presStyleLbl="node1" presStyleIdx="1" presStyleCnt="3"/>
      <dgm:spPr/>
    </dgm:pt>
    <dgm:pt modelId="{0FE4CEF9-1295-493E-BC90-5F4CB53B8134}" type="pres">
      <dgm:prSet presAssocID="{4B2746E1-18D5-4939-A443-FD4BC1204335}" presName="arrow" presStyleLbl="node1" presStyleIdx="2" presStyleCnt="3"/>
      <dgm:spPr/>
    </dgm:pt>
    <dgm:pt modelId="{252924DD-E90B-446A-B8A7-23A64C766A77}" type="pres">
      <dgm:prSet presAssocID="{4B2746E1-18D5-4939-A443-FD4BC1204335}" presName="descendantArrow" presStyleCnt="0"/>
      <dgm:spPr/>
    </dgm:pt>
    <dgm:pt modelId="{6AAC6B7F-F8F4-4DAD-9DA5-3291BFC66F52}" type="pres">
      <dgm:prSet presAssocID="{7C96C337-5498-42BA-9690-72DD28E2EC24}" presName="childTextArrow" presStyleLbl="fgAccFollowNode1" presStyleIdx="0" presStyleCnt="2">
        <dgm:presLayoutVars>
          <dgm:bulletEnabled val="1"/>
        </dgm:presLayoutVars>
      </dgm:prSet>
      <dgm:spPr/>
    </dgm:pt>
    <dgm:pt modelId="{37A00000-66C5-4ED6-AEBD-B060B3A348B6}" type="pres">
      <dgm:prSet presAssocID="{63F46536-CA94-40BA-B6BE-199BE786ED7B}" presName="childTextArrow" presStyleLbl="fgAccFollowNode1" presStyleIdx="1" presStyleCnt="2">
        <dgm:presLayoutVars>
          <dgm:bulletEnabled val="1"/>
        </dgm:presLayoutVars>
      </dgm:prSet>
      <dgm:spPr/>
    </dgm:pt>
  </dgm:ptLst>
  <dgm:cxnLst>
    <dgm:cxn modelId="{2D55FA05-E6D1-4127-95CD-B129EF5538D6}" srcId="{4B2746E1-18D5-4939-A443-FD4BC1204335}" destId="{7C96C337-5498-42BA-9690-72DD28E2EC24}" srcOrd="0" destOrd="0" parTransId="{1DD48816-1767-4953-8F8B-B84CC7119654}" sibTransId="{6533152C-27DB-4EF6-8A13-8F0C7742B31E}"/>
    <dgm:cxn modelId="{DB71A731-5C4B-4B9D-8B34-84290760EEEE}" srcId="{4B2746E1-18D5-4939-A443-FD4BC1204335}" destId="{63F46536-CA94-40BA-B6BE-199BE786ED7B}" srcOrd="1" destOrd="0" parTransId="{7F821142-D425-400E-BE21-00F5E812ED9A}" sibTransId="{C238F8D3-AE08-42BA-A1E9-3F10EF349B39}"/>
    <dgm:cxn modelId="{4B0E275D-13B2-4142-A0B8-1D8BC7623AC8}" type="presOf" srcId="{CEA4065E-9376-4E1D-BA48-ED6CDFDE3064}" destId="{DC585A78-3FC4-4564-853B-4447B79F7C1F}" srcOrd="0" destOrd="0" presId="urn:microsoft.com/office/officeart/2005/8/layout/process4"/>
    <dgm:cxn modelId="{3690A141-13A2-4F50-8D19-8EBC3B0CD170}" srcId="{CEA4065E-9376-4E1D-BA48-ED6CDFDE3064}" destId="{4B2746E1-18D5-4939-A443-FD4BC1204335}" srcOrd="0" destOrd="0" parTransId="{5013BC85-6F73-46D3-8B8E-98149D0A1608}" sibTransId="{862D954D-7ECE-4CE8-8D1F-4ADDC8CEE693}"/>
    <dgm:cxn modelId="{9DDA9E63-6940-4698-9BBC-4F89B0EE40C8}" type="presOf" srcId="{67BC78DB-F378-4472-AE0A-2818A1AE7683}" destId="{F95690E0-9119-4D08-934E-0BAC627B8D6E}" srcOrd="0" destOrd="0" presId="urn:microsoft.com/office/officeart/2005/8/layout/process4"/>
    <dgm:cxn modelId="{53DFC943-DC9D-4E63-A661-5BF95492F90B}" srcId="{CEA4065E-9376-4E1D-BA48-ED6CDFDE3064}" destId="{B35268F2-DF57-48E1-B046-B147DED2B4BB}" srcOrd="1" destOrd="0" parTransId="{98D87547-37E7-4FE1-8C04-F040CBBFCBCA}" sibTransId="{C2E89D07-CB5F-4120-AE6E-F2B632440F2B}"/>
    <dgm:cxn modelId="{5DBD9180-EF4A-4031-B011-AB162303004E}" srcId="{CEA4065E-9376-4E1D-BA48-ED6CDFDE3064}" destId="{67BC78DB-F378-4472-AE0A-2818A1AE7683}" srcOrd="2" destOrd="0" parTransId="{D08C0626-6271-444C-A2EC-50E08D508AFB}" sibTransId="{FA2C9B42-C012-4C43-8532-C1152D7F66C3}"/>
    <dgm:cxn modelId="{C9BD4A83-7BBC-442B-B43A-E6FC09FAA029}" type="presOf" srcId="{4B2746E1-18D5-4939-A443-FD4BC1204335}" destId="{0FE4CEF9-1295-493E-BC90-5F4CB53B8134}" srcOrd="1" destOrd="0" presId="urn:microsoft.com/office/officeart/2005/8/layout/process4"/>
    <dgm:cxn modelId="{85E15C8E-FAFE-41EA-A661-C38F8BD40B5C}" type="presOf" srcId="{B35268F2-DF57-48E1-B046-B147DED2B4BB}" destId="{BE882ADF-9B68-4B6A-8C44-91C3F9E7C338}" srcOrd="0" destOrd="0" presId="urn:microsoft.com/office/officeart/2005/8/layout/process4"/>
    <dgm:cxn modelId="{986873AF-7403-4660-B8C8-35870E6EDD7C}" type="presOf" srcId="{63F46536-CA94-40BA-B6BE-199BE786ED7B}" destId="{37A00000-66C5-4ED6-AEBD-B060B3A348B6}" srcOrd="0" destOrd="0" presId="urn:microsoft.com/office/officeart/2005/8/layout/process4"/>
    <dgm:cxn modelId="{1368A9BF-ECFF-455C-9021-A00BF41EDD28}" type="presOf" srcId="{7C96C337-5498-42BA-9690-72DD28E2EC24}" destId="{6AAC6B7F-F8F4-4DAD-9DA5-3291BFC66F52}" srcOrd="0" destOrd="0" presId="urn:microsoft.com/office/officeart/2005/8/layout/process4"/>
    <dgm:cxn modelId="{3CAD1CD1-D1DD-4D3D-9A8E-A876E03F6290}" type="presOf" srcId="{4B2746E1-18D5-4939-A443-FD4BC1204335}" destId="{30A0E89B-E718-440D-9445-D31416DFFE47}" srcOrd="0" destOrd="0" presId="urn:microsoft.com/office/officeart/2005/8/layout/process4"/>
    <dgm:cxn modelId="{0B548B93-3CC1-4A85-AE72-32FEA9A935B7}" type="presParOf" srcId="{DC585A78-3FC4-4564-853B-4447B79F7C1F}" destId="{0AB74BCE-4710-4EFD-8D2D-4E9AAA18B94F}" srcOrd="0" destOrd="0" presId="urn:microsoft.com/office/officeart/2005/8/layout/process4"/>
    <dgm:cxn modelId="{B1CAADC0-D1BE-4D40-B6FA-339FD0C9413C}" type="presParOf" srcId="{0AB74BCE-4710-4EFD-8D2D-4E9AAA18B94F}" destId="{F95690E0-9119-4D08-934E-0BAC627B8D6E}" srcOrd="0" destOrd="0" presId="urn:microsoft.com/office/officeart/2005/8/layout/process4"/>
    <dgm:cxn modelId="{ECBD6EA2-0961-4D34-96DC-4434328AC7CF}" type="presParOf" srcId="{DC585A78-3FC4-4564-853B-4447B79F7C1F}" destId="{B348CE42-3324-43E2-A5BB-5112953C6B04}" srcOrd="1" destOrd="0" presId="urn:microsoft.com/office/officeart/2005/8/layout/process4"/>
    <dgm:cxn modelId="{8027F2C7-2DBC-49B1-9D03-655150B71C1F}" type="presParOf" srcId="{DC585A78-3FC4-4564-853B-4447B79F7C1F}" destId="{AAB038A3-4354-4323-A66B-AE78C0F483DC}" srcOrd="2" destOrd="0" presId="urn:microsoft.com/office/officeart/2005/8/layout/process4"/>
    <dgm:cxn modelId="{3A10D172-BC26-4A0C-811C-7A374F8E695F}" type="presParOf" srcId="{AAB038A3-4354-4323-A66B-AE78C0F483DC}" destId="{BE882ADF-9B68-4B6A-8C44-91C3F9E7C338}" srcOrd="0" destOrd="0" presId="urn:microsoft.com/office/officeart/2005/8/layout/process4"/>
    <dgm:cxn modelId="{2B418096-53D4-4478-B16C-89AA61B7F0C9}" type="presParOf" srcId="{DC585A78-3FC4-4564-853B-4447B79F7C1F}" destId="{B9374FAA-03D6-403C-BE53-EAC53BAB94A4}" srcOrd="3" destOrd="0" presId="urn:microsoft.com/office/officeart/2005/8/layout/process4"/>
    <dgm:cxn modelId="{430D52A6-5D1F-477A-9B45-14DF01CFCAD0}" type="presParOf" srcId="{DC585A78-3FC4-4564-853B-4447B79F7C1F}" destId="{3CA8A2CE-0F59-4430-864C-1B4108503BAA}" srcOrd="4" destOrd="0" presId="urn:microsoft.com/office/officeart/2005/8/layout/process4"/>
    <dgm:cxn modelId="{A472C1AC-2990-4DC5-9DCA-468A6B679EF3}" type="presParOf" srcId="{3CA8A2CE-0F59-4430-864C-1B4108503BAA}" destId="{30A0E89B-E718-440D-9445-D31416DFFE47}" srcOrd="0" destOrd="0" presId="urn:microsoft.com/office/officeart/2005/8/layout/process4"/>
    <dgm:cxn modelId="{DFD4F6D2-668A-40E7-A9B9-64F52F647C96}" type="presParOf" srcId="{3CA8A2CE-0F59-4430-864C-1B4108503BAA}" destId="{0FE4CEF9-1295-493E-BC90-5F4CB53B8134}" srcOrd="1" destOrd="0" presId="urn:microsoft.com/office/officeart/2005/8/layout/process4"/>
    <dgm:cxn modelId="{F5CD3D38-B6DB-4CC3-860E-97982CDFA0FB}" type="presParOf" srcId="{3CA8A2CE-0F59-4430-864C-1B4108503BAA}" destId="{252924DD-E90B-446A-B8A7-23A64C766A77}" srcOrd="2" destOrd="0" presId="urn:microsoft.com/office/officeart/2005/8/layout/process4"/>
    <dgm:cxn modelId="{6D1DCFB3-5AC1-4ADB-B4F8-336D85F1AFED}" type="presParOf" srcId="{252924DD-E90B-446A-B8A7-23A64C766A77}" destId="{6AAC6B7F-F8F4-4DAD-9DA5-3291BFC66F52}" srcOrd="0" destOrd="0" presId="urn:microsoft.com/office/officeart/2005/8/layout/process4"/>
    <dgm:cxn modelId="{992E42B2-2F54-40E9-94F6-833C526D698A}" type="presParOf" srcId="{252924DD-E90B-446A-B8A7-23A64C766A77}" destId="{37A00000-66C5-4ED6-AEBD-B060B3A348B6}"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68A1F1B-7506-4123-9054-1A29A6D94B43}"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B18DBF3D-52EA-4908-A933-B258D3128E97}">
      <dgm:prSet/>
      <dgm:spPr/>
      <dgm:t>
        <a:bodyPr/>
        <a:lstStyle/>
        <a:p>
          <a:r>
            <a:rPr lang="en-US" b="1" i="0" dirty="0"/>
            <a:t>“You’re fine. Everyone has a short attention span now.”</a:t>
          </a:r>
          <a:endParaRPr lang="en-US" dirty="0"/>
        </a:p>
      </dgm:t>
    </dgm:pt>
    <dgm:pt modelId="{1016CAC8-BF49-4583-98D0-33A4848A2C69}" type="parTrans" cxnId="{0155EA7A-0A04-49CA-BA06-A1125E9FD221}">
      <dgm:prSet/>
      <dgm:spPr/>
      <dgm:t>
        <a:bodyPr/>
        <a:lstStyle/>
        <a:p>
          <a:endParaRPr lang="en-US"/>
        </a:p>
      </dgm:t>
    </dgm:pt>
    <dgm:pt modelId="{735CC81E-B373-4C74-91DB-FA02E995FFF8}" type="sibTrans" cxnId="{0155EA7A-0A04-49CA-BA06-A1125E9FD221}">
      <dgm:prSet/>
      <dgm:spPr/>
      <dgm:t>
        <a:bodyPr/>
        <a:lstStyle/>
        <a:p>
          <a:endParaRPr lang="en-US"/>
        </a:p>
      </dgm:t>
    </dgm:pt>
    <dgm:pt modelId="{BAB71D76-D36D-4DBB-AE9C-CC7BBB6D6E66}">
      <dgm:prSet/>
      <dgm:spPr/>
      <dgm:t>
        <a:bodyPr/>
        <a:lstStyle/>
        <a:p>
          <a:r>
            <a:rPr lang="en-US" b="1" i="0"/>
            <a:t>“You just need to try harder.”</a:t>
          </a:r>
          <a:endParaRPr lang="en-US"/>
        </a:p>
      </dgm:t>
    </dgm:pt>
    <dgm:pt modelId="{7EB9F169-E3F6-4B13-852D-F22CA6C989D5}" type="parTrans" cxnId="{3692D50B-E265-420A-BC92-5B299C0C1DF8}">
      <dgm:prSet/>
      <dgm:spPr/>
      <dgm:t>
        <a:bodyPr/>
        <a:lstStyle/>
        <a:p>
          <a:endParaRPr lang="en-US"/>
        </a:p>
      </dgm:t>
    </dgm:pt>
    <dgm:pt modelId="{37FFF05A-1310-4779-A681-0D43D4B827A5}" type="sibTrans" cxnId="{3692D50B-E265-420A-BC92-5B299C0C1DF8}">
      <dgm:prSet/>
      <dgm:spPr/>
      <dgm:t>
        <a:bodyPr/>
        <a:lstStyle/>
        <a:p>
          <a:endParaRPr lang="en-US"/>
        </a:p>
      </dgm:t>
    </dgm:pt>
    <dgm:pt modelId="{CEA1F1F5-5564-4D48-8879-4BFBE1ABD094}">
      <dgm:prSet/>
      <dgm:spPr/>
      <dgm:t>
        <a:bodyPr/>
        <a:lstStyle/>
        <a:p>
          <a:r>
            <a:rPr lang="en-US" b="1" i="0" dirty="0"/>
            <a:t>“Why can’t you just sit still?”</a:t>
          </a:r>
          <a:endParaRPr lang="en-US" dirty="0"/>
        </a:p>
      </dgm:t>
    </dgm:pt>
    <dgm:pt modelId="{FE2DBF1F-CC9C-487E-803B-200992380AF5}" type="parTrans" cxnId="{2D26C964-E462-476D-BB28-B19086F95686}">
      <dgm:prSet/>
      <dgm:spPr/>
      <dgm:t>
        <a:bodyPr/>
        <a:lstStyle/>
        <a:p>
          <a:endParaRPr lang="en-US"/>
        </a:p>
      </dgm:t>
    </dgm:pt>
    <dgm:pt modelId="{4EF509D7-53F5-49DF-B868-117A77315C95}" type="sibTrans" cxnId="{2D26C964-E462-476D-BB28-B19086F95686}">
      <dgm:prSet/>
      <dgm:spPr/>
      <dgm:t>
        <a:bodyPr/>
        <a:lstStyle/>
        <a:p>
          <a:endParaRPr lang="en-US"/>
        </a:p>
      </dgm:t>
    </dgm:pt>
    <dgm:pt modelId="{75014CF1-FF61-4AA3-9238-AB36A89EE765}">
      <dgm:prSet/>
      <dgm:spPr/>
      <dgm:t>
        <a:bodyPr/>
        <a:lstStyle/>
        <a:p>
          <a:r>
            <a:rPr lang="en-US" b="1" i="0"/>
            <a:t>“ADHD isn’t a real disorder.”</a:t>
          </a:r>
          <a:endParaRPr lang="en-US"/>
        </a:p>
      </dgm:t>
    </dgm:pt>
    <dgm:pt modelId="{09BC6099-2DFD-4D56-9213-876B69EFE7AC}" type="parTrans" cxnId="{64FA609B-51D8-4999-B55D-A4DB14A87736}">
      <dgm:prSet/>
      <dgm:spPr/>
      <dgm:t>
        <a:bodyPr/>
        <a:lstStyle/>
        <a:p>
          <a:endParaRPr lang="en-US"/>
        </a:p>
      </dgm:t>
    </dgm:pt>
    <dgm:pt modelId="{FD547E3B-A963-4FF2-9FE9-844551255C93}" type="sibTrans" cxnId="{64FA609B-51D8-4999-B55D-A4DB14A87736}">
      <dgm:prSet/>
      <dgm:spPr/>
      <dgm:t>
        <a:bodyPr/>
        <a:lstStyle/>
        <a:p>
          <a:endParaRPr lang="en-US"/>
        </a:p>
      </dgm:t>
    </dgm:pt>
    <dgm:pt modelId="{F046B2B9-A1AA-4DA6-BAB2-E31BD181990C}">
      <dgm:prSet/>
      <dgm:spPr/>
      <dgm:t>
        <a:bodyPr/>
        <a:lstStyle/>
        <a:p>
          <a:r>
            <a:rPr lang="en-US" b="1" i="0"/>
            <a:t>“You’re just being lazy.”</a:t>
          </a:r>
          <a:endParaRPr lang="en-US"/>
        </a:p>
      </dgm:t>
    </dgm:pt>
    <dgm:pt modelId="{AA6F1FE1-408A-4A74-8575-DCEEA70228DD}" type="parTrans" cxnId="{6C3FD36E-A64D-41CB-97EB-1BE75C4CF1A6}">
      <dgm:prSet/>
      <dgm:spPr/>
      <dgm:t>
        <a:bodyPr/>
        <a:lstStyle/>
        <a:p>
          <a:endParaRPr lang="en-US"/>
        </a:p>
      </dgm:t>
    </dgm:pt>
    <dgm:pt modelId="{F2C57337-4A06-4CB9-975A-D4B0D0F3B390}" type="sibTrans" cxnId="{6C3FD36E-A64D-41CB-97EB-1BE75C4CF1A6}">
      <dgm:prSet/>
      <dgm:spPr/>
      <dgm:t>
        <a:bodyPr/>
        <a:lstStyle/>
        <a:p>
          <a:endParaRPr lang="en-US"/>
        </a:p>
      </dgm:t>
    </dgm:pt>
    <dgm:pt modelId="{B1A71093-8E29-4DF6-AD4C-964229C63B8B}">
      <dgm:prSet/>
      <dgm:spPr/>
      <dgm:t>
        <a:bodyPr/>
        <a:lstStyle/>
        <a:p>
          <a:r>
            <a:rPr lang="en-US" b="1" i="0" dirty="0"/>
            <a:t>“You’re just using ADHD as an excuse.”</a:t>
          </a:r>
          <a:endParaRPr lang="en-US" dirty="0"/>
        </a:p>
      </dgm:t>
    </dgm:pt>
    <dgm:pt modelId="{11A1FCB9-66C8-4B52-9E98-7C37C45E8F76}" type="parTrans" cxnId="{40B8FCAA-2318-41F6-B90E-ADD477F16D46}">
      <dgm:prSet/>
      <dgm:spPr/>
      <dgm:t>
        <a:bodyPr/>
        <a:lstStyle/>
        <a:p>
          <a:endParaRPr lang="en-US"/>
        </a:p>
      </dgm:t>
    </dgm:pt>
    <dgm:pt modelId="{48E1AE6A-4FA6-4BFF-A4EE-1486C728517F}" type="sibTrans" cxnId="{40B8FCAA-2318-41F6-B90E-ADD477F16D46}">
      <dgm:prSet/>
      <dgm:spPr/>
      <dgm:t>
        <a:bodyPr/>
        <a:lstStyle/>
        <a:p>
          <a:endParaRPr lang="en-US"/>
        </a:p>
      </dgm:t>
    </dgm:pt>
    <dgm:pt modelId="{22515347-5274-4A31-B77F-3731FE743A05}">
      <dgm:prSet/>
      <dgm:spPr/>
      <dgm:t>
        <a:bodyPr/>
        <a:lstStyle/>
        <a:p>
          <a:r>
            <a:rPr lang="en-US" b="1" i="0"/>
            <a:t>“You’ll grow out of it.”</a:t>
          </a:r>
          <a:endParaRPr lang="en-US"/>
        </a:p>
      </dgm:t>
    </dgm:pt>
    <dgm:pt modelId="{4424FA6A-DE72-4DD2-B78E-DBDB63245629}" type="parTrans" cxnId="{EBDD409D-9CD2-4D95-938C-2DCCDE323288}">
      <dgm:prSet/>
      <dgm:spPr/>
      <dgm:t>
        <a:bodyPr/>
        <a:lstStyle/>
        <a:p>
          <a:endParaRPr lang="en-US"/>
        </a:p>
      </dgm:t>
    </dgm:pt>
    <dgm:pt modelId="{0DDC6A0C-FACF-41B1-90C2-2055760AC955}" type="sibTrans" cxnId="{EBDD409D-9CD2-4D95-938C-2DCCDE323288}">
      <dgm:prSet/>
      <dgm:spPr/>
      <dgm:t>
        <a:bodyPr/>
        <a:lstStyle/>
        <a:p>
          <a:endParaRPr lang="en-US"/>
        </a:p>
      </dgm:t>
    </dgm:pt>
    <dgm:pt modelId="{9548D3C1-D279-4867-86D3-7BDC8748FB30}">
      <dgm:prSet/>
      <dgm:spPr/>
      <dgm:t>
        <a:bodyPr/>
        <a:lstStyle/>
        <a:p>
          <a:r>
            <a:rPr lang="en-US" b="1" i="0"/>
            <a:t>“You should be over this by now.”</a:t>
          </a:r>
          <a:endParaRPr lang="en-US"/>
        </a:p>
      </dgm:t>
    </dgm:pt>
    <dgm:pt modelId="{EA6C01CB-0E82-46C6-AAE7-799EE82F4BE1}" type="parTrans" cxnId="{D8AB24A2-0E71-458F-A62F-51C5DBC19B4A}">
      <dgm:prSet/>
      <dgm:spPr/>
      <dgm:t>
        <a:bodyPr/>
        <a:lstStyle/>
        <a:p>
          <a:endParaRPr lang="en-US"/>
        </a:p>
      </dgm:t>
    </dgm:pt>
    <dgm:pt modelId="{9044A5BE-EB27-4F55-BFAE-657F9773A375}" type="sibTrans" cxnId="{D8AB24A2-0E71-458F-A62F-51C5DBC19B4A}">
      <dgm:prSet/>
      <dgm:spPr/>
      <dgm:t>
        <a:bodyPr/>
        <a:lstStyle/>
        <a:p>
          <a:endParaRPr lang="en-US"/>
        </a:p>
      </dgm:t>
    </dgm:pt>
    <dgm:pt modelId="{3D68181F-579E-47A0-90F9-A2BEB4583C9C}" type="pres">
      <dgm:prSet presAssocID="{A68A1F1B-7506-4123-9054-1A29A6D94B43}" presName="vert0" presStyleCnt="0">
        <dgm:presLayoutVars>
          <dgm:dir/>
          <dgm:animOne val="branch"/>
          <dgm:animLvl val="lvl"/>
        </dgm:presLayoutVars>
      </dgm:prSet>
      <dgm:spPr/>
    </dgm:pt>
    <dgm:pt modelId="{0934334B-9EA6-472B-A671-23300996A937}" type="pres">
      <dgm:prSet presAssocID="{B18DBF3D-52EA-4908-A933-B258D3128E97}" presName="thickLine" presStyleLbl="alignNode1" presStyleIdx="0" presStyleCnt="8"/>
      <dgm:spPr/>
    </dgm:pt>
    <dgm:pt modelId="{73DE336A-42C7-4BE3-837A-62B305A87B59}" type="pres">
      <dgm:prSet presAssocID="{B18DBF3D-52EA-4908-A933-B258D3128E97}" presName="horz1" presStyleCnt="0"/>
      <dgm:spPr/>
    </dgm:pt>
    <dgm:pt modelId="{780F58B2-D9F1-4F58-A228-86F55C6A9946}" type="pres">
      <dgm:prSet presAssocID="{B18DBF3D-52EA-4908-A933-B258D3128E97}" presName="tx1" presStyleLbl="revTx" presStyleIdx="0" presStyleCnt="8"/>
      <dgm:spPr/>
    </dgm:pt>
    <dgm:pt modelId="{240EE319-419C-468F-921C-EAF95F7DD60D}" type="pres">
      <dgm:prSet presAssocID="{B18DBF3D-52EA-4908-A933-B258D3128E97}" presName="vert1" presStyleCnt="0"/>
      <dgm:spPr/>
    </dgm:pt>
    <dgm:pt modelId="{AF92C70D-4C76-406D-B182-3A06EAA8A81E}" type="pres">
      <dgm:prSet presAssocID="{BAB71D76-D36D-4DBB-AE9C-CC7BBB6D6E66}" presName="thickLine" presStyleLbl="alignNode1" presStyleIdx="1" presStyleCnt="8"/>
      <dgm:spPr/>
    </dgm:pt>
    <dgm:pt modelId="{2B1C7A85-DF5A-4CF7-9324-CB06331A9A1C}" type="pres">
      <dgm:prSet presAssocID="{BAB71D76-D36D-4DBB-AE9C-CC7BBB6D6E66}" presName="horz1" presStyleCnt="0"/>
      <dgm:spPr/>
    </dgm:pt>
    <dgm:pt modelId="{FB4E410D-7379-4398-9EAD-A486CD7F2AA0}" type="pres">
      <dgm:prSet presAssocID="{BAB71D76-D36D-4DBB-AE9C-CC7BBB6D6E66}" presName="tx1" presStyleLbl="revTx" presStyleIdx="1" presStyleCnt="8"/>
      <dgm:spPr/>
    </dgm:pt>
    <dgm:pt modelId="{CD32B1C5-CEE7-4B33-A30A-2BFFD81261C3}" type="pres">
      <dgm:prSet presAssocID="{BAB71D76-D36D-4DBB-AE9C-CC7BBB6D6E66}" presName="vert1" presStyleCnt="0"/>
      <dgm:spPr/>
    </dgm:pt>
    <dgm:pt modelId="{9DA5C4EC-0582-4007-A80A-7518C49B5AF0}" type="pres">
      <dgm:prSet presAssocID="{CEA1F1F5-5564-4D48-8879-4BFBE1ABD094}" presName="thickLine" presStyleLbl="alignNode1" presStyleIdx="2" presStyleCnt="8"/>
      <dgm:spPr/>
    </dgm:pt>
    <dgm:pt modelId="{0EB44CD2-42CE-4E7C-A11B-99E482276A75}" type="pres">
      <dgm:prSet presAssocID="{CEA1F1F5-5564-4D48-8879-4BFBE1ABD094}" presName="horz1" presStyleCnt="0"/>
      <dgm:spPr/>
    </dgm:pt>
    <dgm:pt modelId="{39971EE5-BF61-421A-BB3A-D8AE82DE2C8C}" type="pres">
      <dgm:prSet presAssocID="{CEA1F1F5-5564-4D48-8879-4BFBE1ABD094}" presName="tx1" presStyleLbl="revTx" presStyleIdx="2" presStyleCnt="8"/>
      <dgm:spPr/>
    </dgm:pt>
    <dgm:pt modelId="{E9FF5CB5-AB2E-45FC-9CDB-943EAECBDCC9}" type="pres">
      <dgm:prSet presAssocID="{CEA1F1F5-5564-4D48-8879-4BFBE1ABD094}" presName="vert1" presStyleCnt="0"/>
      <dgm:spPr/>
    </dgm:pt>
    <dgm:pt modelId="{EF8979AB-AFC7-4A8A-8252-DD5D271CCB23}" type="pres">
      <dgm:prSet presAssocID="{75014CF1-FF61-4AA3-9238-AB36A89EE765}" presName="thickLine" presStyleLbl="alignNode1" presStyleIdx="3" presStyleCnt="8"/>
      <dgm:spPr/>
    </dgm:pt>
    <dgm:pt modelId="{B91AC672-6758-4E7E-8375-B3B17DBB0270}" type="pres">
      <dgm:prSet presAssocID="{75014CF1-FF61-4AA3-9238-AB36A89EE765}" presName="horz1" presStyleCnt="0"/>
      <dgm:spPr/>
    </dgm:pt>
    <dgm:pt modelId="{BB6A4E5B-3903-4330-82C2-BF0201A78A2D}" type="pres">
      <dgm:prSet presAssocID="{75014CF1-FF61-4AA3-9238-AB36A89EE765}" presName="tx1" presStyleLbl="revTx" presStyleIdx="3" presStyleCnt="8"/>
      <dgm:spPr/>
    </dgm:pt>
    <dgm:pt modelId="{84A45064-5ACE-4336-A77D-888BD1A4D7A5}" type="pres">
      <dgm:prSet presAssocID="{75014CF1-FF61-4AA3-9238-AB36A89EE765}" presName="vert1" presStyleCnt="0"/>
      <dgm:spPr/>
    </dgm:pt>
    <dgm:pt modelId="{7D8EF30B-973E-48DA-A357-468E07D2DE8B}" type="pres">
      <dgm:prSet presAssocID="{F046B2B9-A1AA-4DA6-BAB2-E31BD181990C}" presName="thickLine" presStyleLbl="alignNode1" presStyleIdx="4" presStyleCnt="8"/>
      <dgm:spPr/>
    </dgm:pt>
    <dgm:pt modelId="{5F107543-FEDA-44DD-AB43-B440926B2521}" type="pres">
      <dgm:prSet presAssocID="{F046B2B9-A1AA-4DA6-BAB2-E31BD181990C}" presName="horz1" presStyleCnt="0"/>
      <dgm:spPr/>
    </dgm:pt>
    <dgm:pt modelId="{28955081-53F5-428E-9DA6-AFAEBF00C466}" type="pres">
      <dgm:prSet presAssocID="{F046B2B9-A1AA-4DA6-BAB2-E31BD181990C}" presName="tx1" presStyleLbl="revTx" presStyleIdx="4" presStyleCnt="8"/>
      <dgm:spPr/>
    </dgm:pt>
    <dgm:pt modelId="{B85F63E3-7C98-4A91-A601-3EF3D8593593}" type="pres">
      <dgm:prSet presAssocID="{F046B2B9-A1AA-4DA6-BAB2-E31BD181990C}" presName="vert1" presStyleCnt="0"/>
      <dgm:spPr/>
    </dgm:pt>
    <dgm:pt modelId="{EF14CA04-08A3-444D-A67A-B67329015987}" type="pres">
      <dgm:prSet presAssocID="{B1A71093-8E29-4DF6-AD4C-964229C63B8B}" presName="thickLine" presStyleLbl="alignNode1" presStyleIdx="5" presStyleCnt="8"/>
      <dgm:spPr/>
    </dgm:pt>
    <dgm:pt modelId="{D57EFC63-F7CD-4B0A-B16C-06321352AA12}" type="pres">
      <dgm:prSet presAssocID="{B1A71093-8E29-4DF6-AD4C-964229C63B8B}" presName="horz1" presStyleCnt="0"/>
      <dgm:spPr/>
    </dgm:pt>
    <dgm:pt modelId="{D92B04D7-D45D-4C13-92B6-3956BFFD36D0}" type="pres">
      <dgm:prSet presAssocID="{B1A71093-8E29-4DF6-AD4C-964229C63B8B}" presName="tx1" presStyleLbl="revTx" presStyleIdx="5" presStyleCnt="8"/>
      <dgm:spPr/>
    </dgm:pt>
    <dgm:pt modelId="{E5E455E9-7404-4077-9B27-AE16CB208E76}" type="pres">
      <dgm:prSet presAssocID="{B1A71093-8E29-4DF6-AD4C-964229C63B8B}" presName="vert1" presStyleCnt="0"/>
      <dgm:spPr/>
    </dgm:pt>
    <dgm:pt modelId="{30ED19D8-4643-4F15-902F-88A6485A3736}" type="pres">
      <dgm:prSet presAssocID="{22515347-5274-4A31-B77F-3731FE743A05}" presName="thickLine" presStyleLbl="alignNode1" presStyleIdx="6" presStyleCnt="8"/>
      <dgm:spPr/>
    </dgm:pt>
    <dgm:pt modelId="{95C24662-1137-4612-AD34-B644E2DF9960}" type="pres">
      <dgm:prSet presAssocID="{22515347-5274-4A31-B77F-3731FE743A05}" presName="horz1" presStyleCnt="0"/>
      <dgm:spPr/>
    </dgm:pt>
    <dgm:pt modelId="{6A2CDDD8-19D5-476E-AA77-368AC79A2467}" type="pres">
      <dgm:prSet presAssocID="{22515347-5274-4A31-B77F-3731FE743A05}" presName="tx1" presStyleLbl="revTx" presStyleIdx="6" presStyleCnt="8"/>
      <dgm:spPr/>
    </dgm:pt>
    <dgm:pt modelId="{F4324C33-9E47-42C2-B6AE-4EE11E706648}" type="pres">
      <dgm:prSet presAssocID="{22515347-5274-4A31-B77F-3731FE743A05}" presName="vert1" presStyleCnt="0"/>
      <dgm:spPr/>
    </dgm:pt>
    <dgm:pt modelId="{BC6BC10C-1FAD-47B0-A7C2-63A321E158D0}" type="pres">
      <dgm:prSet presAssocID="{9548D3C1-D279-4867-86D3-7BDC8748FB30}" presName="thickLine" presStyleLbl="alignNode1" presStyleIdx="7" presStyleCnt="8"/>
      <dgm:spPr/>
    </dgm:pt>
    <dgm:pt modelId="{6157C80E-430E-4F19-8AD7-85F271B9A411}" type="pres">
      <dgm:prSet presAssocID="{9548D3C1-D279-4867-86D3-7BDC8748FB30}" presName="horz1" presStyleCnt="0"/>
      <dgm:spPr/>
    </dgm:pt>
    <dgm:pt modelId="{6B10B2A1-94D8-4D0C-8E73-EB6FEBC586FF}" type="pres">
      <dgm:prSet presAssocID="{9548D3C1-D279-4867-86D3-7BDC8748FB30}" presName="tx1" presStyleLbl="revTx" presStyleIdx="7" presStyleCnt="8"/>
      <dgm:spPr/>
    </dgm:pt>
    <dgm:pt modelId="{FFFF3FBD-D7FE-43AE-A5C1-F2F4C7E95FD2}" type="pres">
      <dgm:prSet presAssocID="{9548D3C1-D279-4867-86D3-7BDC8748FB30}" presName="vert1" presStyleCnt="0"/>
      <dgm:spPr/>
    </dgm:pt>
  </dgm:ptLst>
  <dgm:cxnLst>
    <dgm:cxn modelId="{3692D50B-E265-420A-BC92-5B299C0C1DF8}" srcId="{A68A1F1B-7506-4123-9054-1A29A6D94B43}" destId="{BAB71D76-D36D-4DBB-AE9C-CC7BBB6D6E66}" srcOrd="1" destOrd="0" parTransId="{7EB9F169-E3F6-4B13-852D-F22CA6C989D5}" sibTransId="{37FFF05A-1310-4779-A681-0D43D4B827A5}"/>
    <dgm:cxn modelId="{13C2D72D-0FCD-46DF-87F4-4DFA60233351}" type="presOf" srcId="{F046B2B9-A1AA-4DA6-BAB2-E31BD181990C}" destId="{28955081-53F5-428E-9DA6-AFAEBF00C466}" srcOrd="0" destOrd="0" presId="urn:microsoft.com/office/officeart/2008/layout/LinedList"/>
    <dgm:cxn modelId="{4270E836-BDD5-4F88-BCE4-8E1AA6596103}" type="presOf" srcId="{22515347-5274-4A31-B77F-3731FE743A05}" destId="{6A2CDDD8-19D5-476E-AA77-368AC79A2467}" srcOrd="0" destOrd="0" presId="urn:microsoft.com/office/officeart/2008/layout/LinedList"/>
    <dgm:cxn modelId="{2D26C964-E462-476D-BB28-B19086F95686}" srcId="{A68A1F1B-7506-4123-9054-1A29A6D94B43}" destId="{CEA1F1F5-5564-4D48-8879-4BFBE1ABD094}" srcOrd="2" destOrd="0" parTransId="{FE2DBF1F-CC9C-487E-803B-200992380AF5}" sibTransId="{4EF509D7-53F5-49DF-B868-117A77315C95}"/>
    <dgm:cxn modelId="{867D494D-BCAA-4E22-99FF-AA53434F80DE}" type="presOf" srcId="{BAB71D76-D36D-4DBB-AE9C-CC7BBB6D6E66}" destId="{FB4E410D-7379-4398-9EAD-A486CD7F2AA0}" srcOrd="0" destOrd="0" presId="urn:microsoft.com/office/officeart/2008/layout/LinedList"/>
    <dgm:cxn modelId="{6C3FD36E-A64D-41CB-97EB-1BE75C4CF1A6}" srcId="{A68A1F1B-7506-4123-9054-1A29A6D94B43}" destId="{F046B2B9-A1AA-4DA6-BAB2-E31BD181990C}" srcOrd="4" destOrd="0" parTransId="{AA6F1FE1-408A-4A74-8575-DCEEA70228DD}" sibTransId="{F2C57337-4A06-4CB9-975A-D4B0D0F3B390}"/>
    <dgm:cxn modelId="{26C51370-22E6-4E65-9A08-C31F26C2154B}" type="presOf" srcId="{B1A71093-8E29-4DF6-AD4C-964229C63B8B}" destId="{D92B04D7-D45D-4C13-92B6-3956BFFD36D0}" srcOrd="0" destOrd="0" presId="urn:microsoft.com/office/officeart/2008/layout/LinedList"/>
    <dgm:cxn modelId="{C74B4855-32D0-4AA8-8249-B2F1DB7249B4}" type="presOf" srcId="{9548D3C1-D279-4867-86D3-7BDC8748FB30}" destId="{6B10B2A1-94D8-4D0C-8E73-EB6FEBC586FF}" srcOrd="0" destOrd="0" presId="urn:microsoft.com/office/officeart/2008/layout/LinedList"/>
    <dgm:cxn modelId="{859BD275-F58C-4CE1-ACB7-2752E206977D}" type="presOf" srcId="{B18DBF3D-52EA-4908-A933-B258D3128E97}" destId="{780F58B2-D9F1-4F58-A228-86F55C6A9946}" srcOrd="0" destOrd="0" presId="urn:microsoft.com/office/officeart/2008/layout/LinedList"/>
    <dgm:cxn modelId="{68D1235A-11E1-4EDD-B537-3B0DDC697119}" type="presOf" srcId="{75014CF1-FF61-4AA3-9238-AB36A89EE765}" destId="{BB6A4E5B-3903-4330-82C2-BF0201A78A2D}" srcOrd="0" destOrd="0" presId="urn:microsoft.com/office/officeart/2008/layout/LinedList"/>
    <dgm:cxn modelId="{0155EA7A-0A04-49CA-BA06-A1125E9FD221}" srcId="{A68A1F1B-7506-4123-9054-1A29A6D94B43}" destId="{B18DBF3D-52EA-4908-A933-B258D3128E97}" srcOrd="0" destOrd="0" parTransId="{1016CAC8-BF49-4583-98D0-33A4848A2C69}" sibTransId="{735CC81E-B373-4C74-91DB-FA02E995FFF8}"/>
    <dgm:cxn modelId="{64FA609B-51D8-4999-B55D-A4DB14A87736}" srcId="{A68A1F1B-7506-4123-9054-1A29A6D94B43}" destId="{75014CF1-FF61-4AA3-9238-AB36A89EE765}" srcOrd="3" destOrd="0" parTransId="{09BC6099-2DFD-4D56-9213-876B69EFE7AC}" sibTransId="{FD547E3B-A963-4FF2-9FE9-844551255C93}"/>
    <dgm:cxn modelId="{EBDD409D-9CD2-4D95-938C-2DCCDE323288}" srcId="{A68A1F1B-7506-4123-9054-1A29A6D94B43}" destId="{22515347-5274-4A31-B77F-3731FE743A05}" srcOrd="6" destOrd="0" parTransId="{4424FA6A-DE72-4DD2-B78E-DBDB63245629}" sibTransId="{0DDC6A0C-FACF-41B1-90C2-2055760AC955}"/>
    <dgm:cxn modelId="{D8AB24A2-0E71-458F-A62F-51C5DBC19B4A}" srcId="{A68A1F1B-7506-4123-9054-1A29A6D94B43}" destId="{9548D3C1-D279-4867-86D3-7BDC8748FB30}" srcOrd="7" destOrd="0" parTransId="{EA6C01CB-0E82-46C6-AAE7-799EE82F4BE1}" sibTransId="{9044A5BE-EB27-4F55-BFAE-657F9773A375}"/>
    <dgm:cxn modelId="{40B8FCAA-2318-41F6-B90E-ADD477F16D46}" srcId="{A68A1F1B-7506-4123-9054-1A29A6D94B43}" destId="{B1A71093-8E29-4DF6-AD4C-964229C63B8B}" srcOrd="5" destOrd="0" parTransId="{11A1FCB9-66C8-4B52-9E98-7C37C45E8F76}" sibTransId="{48E1AE6A-4FA6-4BFF-A4EE-1486C728517F}"/>
    <dgm:cxn modelId="{260124DC-B4F0-4DF5-B040-FE6D1D6363C6}" type="presOf" srcId="{CEA1F1F5-5564-4D48-8879-4BFBE1ABD094}" destId="{39971EE5-BF61-421A-BB3A-D8AE82DE2C8C}" srcOrd="0" destOrd="0" presId="urn:microsoft.com/office/officeart/2008/layout/LinedList"/>
    <dgm:cxn modelId="{08DA34E1-6C59-43B4-A936-1B1123699947}" type="presOf" srcId="{A68A1F1B-7506-4123-9054-1A29A6D94B43}" destId="{3D68181F-579E-47A0-90F9-A2BEB4583C9C}" srcOrd="0" destOrd="0" presId="urn:microsoft.com/office/officeart/2008/layout/LinedList"/>
    <dgm:cxn modelId="{8C4C85DB-C1F8-4DD2-BA53-927951B9888F}" type="presParOf" srcId="{3D68181F-579E-47A0-90F9-A2BEB4583C9C}" destId="{0934334B-9EA6-472B-A671-23300996A937}" srcOrd="0" destOrd="0" presId="urn:microsoft.com/office/officeart/2008/layout/LinedList"/>
    <dgm:cxn modelId="{D4283D21-F624-4BD6-910A-611461BCE51B}" type="presParOf" srcId="{3D68181F-579E-47A0-90F9-A2BEB4583C9C}" destId="{73DE336A-42C7-4BE3-837A-62B305A87B59}" srcOrd="1" destOrd="0" presId="urn:microsoft.com/office/officeart/2008/layout/LinedList"/>
    <dgm:cxn modelId="{CBA77417-0932-4101-9EA1-E38CCBEA800F}" type="presParOf" srcId="{73DE336A-42C7-4BE3-837A-62B305A87B59}" destId="{780F58B2-D9F1-4F58-A228-86F55C6A9946}" srcOrd="0" destOrd="0" presId="urn:microsoft.com/office/officeart/2008/layout/LinedList"/>
    <dgm:cxn modelId="{5E9C33B1-3710-4D11-9E7C-3D8B9B6275C0}" type="presParOf" srcId="{73DE336A-42C7-4BE3-837A-62B305A87B59}" destId="{240EE319-419C-468F-921C-EAF95F7DD60D}" srcOrd="1" destOrd="0" presId="urn:microsoft.com/office/officeart/2008/layout/LinedList"/>
    <dgm:cxn modelId="{18EA40DD-E116-4898-AF06-357DDF06F593}" type="presParOf" srcId="{3D68181F-579E-47A0-90F9-A2BEB4583C9C}" destId="{AF92C70D-4C76-406D-B182-3A06EAA8A81E}" srcOrd="2" destOrd="0" presId="urn:microsoft.com/office/officeart/2008/layout/LinedList"/>
    <dgm:cxn modelId="{14115321-6261-41DA-80FE-C58F7957CBF8}" type="presParOf" srcId="{3D68181F-579E-47A0-90F9-A2BEB4583C9C}" destId="{2B1C7A85-DF5A-4CF7-9324-CB06331A9A1C}" srcOrd="3" destOrd="0" presId="urn:microsoft.com/office/officeart/2008/layout/LinedList"/>
    <dgm:cxn modelId="{92560AA2-1D8E-4453-8F4A-F467906AC46B}" type="presParOf" srcId="{2B1C7A85-DF5A-4CF7-9324-CB06331A9A1C}" destId="{FB4E410D-7379-4398-9EAD-A486CD7F2AA0}" srcOrd="0" destOrd="0" presId="urn:microsoft.com/office/officeart/2008/layout/LinedList"/>
    <dgm:cxn modelId="{655F3DB0-9A98-4D7B-8196-B359E8AB25AB}" type="presParOf" srcId="{2B1C7A85-DF5A-4CF7-9324-CB06331A9A1C}" destId="{CD32B1C5-CEE7-4B33-A30A-2BFFD81261C3}" srcOrd="1" destOrd="0" presId="urn:microsoft.com/office/officeart/2008/layout/LinedList"/>
    <dgm:cxn modelId="{9628DD25-0F59-4DE9-BD97-070DB8124244}" type="presParOf" srcId="{3D68181F-579E-47A0-90F9-A2BEB4583C9C}" destId="{9DA5C4EC-0582-4007-A80A-7518C49B5AF0}" srcOrd="4" destOrd="0" presId="urn:microsoft.com/office/officeart/2008/layout/LinedList"/>
    <dgm:cxn modelId="{ED92BC5F-2367-4371-A5A5-BC95E83B1F17}" type="presParOf" srcId="{3D68181F-579E-47A0-90F9-A2BEB4583C9C}" destId="{0EB44CD2-42CE-4E7C-A11B-99E482276A75}" srcOrd="5" destOrd="0" presId="urn:microsoft.com/office/officeart/2008/layout/LinedList"/>
    <dgm:cxn modelId="{732B8695-D0BD-4916-998C-F11F734F3F11}" type="presParOf" srcId="{0EB44CD2-42CE-4E7C-A11B-99E482276A75}" destId="{39971EE5-BF61-421A-BB3A-D8AE82DE2C8C}" srcOrd="0" destOrd="0" presId="urn:microsoft.com/office/officeart/2008/layout/LinedList"/>
    <dgm:cxn modelId="{982CDB7E-E04D-4685-BFCE-B58DEDF80FDE}" type="presParOf" srcId="{0EB44CD2-42CE-4E7C-A11B-99E482276A75}" destId="{E9FF5CB5-AB2E-45FC-9CDB-943EAECBDCC9}" srcOrd="1" destOrd="0" presId="urn:microsoft.com/office/officeart/2008/layout/LinedList"/>
    <dgm:cxn modelId="{799714C0-B4E5-4CD2-B944-465C66FCAC04}" type="presParOf" srcId="{3D68181F-579E-47A0-90F9-A2BEB4583C9C}" destId="{EF8979AB-AFC7-4A8A-8252-DD5D271CCB23}" srcOrd="6" destOrd="0" presId="urn:microsoft.com/office/officeart/2008/layout/LinedList"/>
    <dgm:cxn modelId="{60D6EEC2-ACBD-4CC3-900E-C65CB96AED59}" type="presParOf" srcId="{3D68181F-579E-47A0-90F9-A2BEB4583C9C}" destId="{B91AC672-6758-4E7E-8375-B3B17DBB0270}" srcOrd="7" destOrd="0" presId="urn:microsoft.com/office/officeart/2008/layout/LinedList"/>
    <dgm:cxn modelId="{3256A57E-93D6-4652-AD3C-A2CF96649CAF}" type="presParOf" srcId="{B91AC672-6758-4E7E-8375-B3B17DBB0270}" destId="{BB6A4E5B-3903-4330-82C2-BF0201A78A2D}" srcOrd="0" destOrd="0" presId="urn:microsoft.com/office/officeart/2008/layout/LinedList"/>
    <dgm:cxn modelId="{5CBEAA80-12B9-4830-8E3B-33D51D18EA99}" type="presParOf" srcId="{B91AC672-6758-4E7E-8375-B3B17DBB0270}" destId="{84A45064-5ACE-4336-A77D-888BD1A4D7A5}" srcOrd="1" destOrd="0" presId="urn:microsoft.com/office/officeart/2008/layout/LinedList"/>
    <dgm:cxn modelId="{16ED8B77-D0D4-462C-96BD-E026617AD754}" type="presParOf" srcId="{3D68181F-579E-47A0-90F9-A2BEB4583C9C}" destId="{7D8EF30B-973E-48DA-A357-468E07D2DE8B}" srcOrd="8" destOrd="0" presId="urn:microsoft.com/office/officeart/2008/layout/LinedList"/>
    <dgm:cxn modelId="{EAACB6C0-62CB-4ACF-89F1-CA2F07FC7CC5}" type="presParOf" srcId="{3D68181F-579E-47A0-90F9-A2BEB4583C9C}" destId="{5F107543-FEDA-44DD-AB43-B440926B2521}" srcOrd="9" destOrd="0" presId="urn:microsoft.com/office/officeart/2008/layout/LinedList"/>
    <dgm:cxn modelId="{DD9C9A4D-A028-436D-B4BD-59C472AD5028}" type="presParOf" srcId="{5F107543-FEDA-44DD-AB43-B440926B2521}" destId="{28955081-53F5-428E-9DA6-AFAEBF00C466}" srcOrd="0" destOrd="0" presId="urn:microsoft.com/office/officeart/2008/layout/LinedList"/>
    <dgm:cxn modelId="{4529AA75-5AC3-4EE8-AE5E-A0CBD7DAEC82}" type="presParOf" srcId="{5F107543-FEDA-44DD-AB43-B440926B2521}" destId="{B85F63E3-7C98-4A91-A601-3EF3D8593593}" srcOrd="1" destOrd="0" presId="urn:microsoft.com/office/officeart/2008/layout/LinedList"/>
    <dgm:cxn modelId="{266A3D7A-6F69-4113-870A-96344739E55C}" type="presParOf" srcId="{3D68181F-579E-47A0-90F9-A2BEB4583C9C}" destId="{EF14CA04-08A3-444D-A67A-B67329015987}" srcOrd="10" destOrd="0" presId="urn:microsoft.com/office/officeart/2008/layout/LinedList"/>
    <dgm:cxn modelId="{01094DCA-E215-49F6-888E-6DBDD1802DDA}" type="presParOf" srcId="{3D68181F-579E-47A0-90F9-A2BEB4583C9C}" destId="{D57EFC63-F7CD-4B0A-B16C-06321352AA12}" srcOrd="11" destOrd="0" presId="urn:microsoft.com/office/officeart/2008/layout/LinedList"/>
    <dgm:cxn modelId="{00EEF58E-B183-4166-A7D6-1C57E0A231AB}" type="presParOf" srcId="{D57EFC63-F7CD-4B0A-B16C-06321352AA12}" destId="{D92B04D7-D45D-4C13-92B6-3956BFFD36D0}" srcOrd="0" destOrd="0" presId="urn:microsoft.com/office/officeart/2008/layout/LinedList"/>
    <dgm:cxn modelId="{BF6D82B3-094E-4A6E-AFB9-1881BA6427BA}" type="presParOf" srcId="{D57EFC63-F7CD-4B0A-B16C-06321352AA12}" destId="{E5E455E9-7404-4077-9B27-AE16CB208E76}" srcOrd="1" destOrd="0" presId="urn:microsoft.com/office/officeart/2008/layout/LinedList"/>
    <dgm:cxn modelId="{77FB2FD2-DD9F-4096-A643-53A391C6E654}" type="presParOf" srcId="{3D68181F-579E-47A0-90F9-A2BEB4583C9C}" destId="{30ED19D8-4643-4F15-902F-88A6485A3736}" srcOrd="12" destOrd="0" presId="urn:microsoft.com/office/officeart/2008/layout/LinedList"/>
    <dgm:cxn modelId="{88FEE381-FCA5-4BCB-9932-1E553F8AEC58}" type="presParOf" srcId="{3D68181F-579E-47A0-90F9-A2BEB4583C9C}" destId="{95C24662-1137-4612-AD34-B644E2DF9960}" srcOrd="13" destOrd="0" presId="urn:microsoft.com/office/officeart/2008/layout/LinedList"/>
    <dgm:cxn modelId="{7BC15EB2-F340-4E8D-A6C1-0B0BAE9136AE}" type="presParOf" srcId="{95C24662-1137-4612-AD34-B644E2DF9960}" destId="{6A2CDDD8-19D5-476E-AA77-368AC79A2467}" srcOrd="0" destOrd="0" presId="urn:microsoft.com/office/officeart/2008/layout/LinedList"/>
    <dgm:cxn modelId="{7AF2C85A-8DEC-4DE7-98A2-3AC429481306}" type="presParOf" srcId="{95C24662-1137-4612-AD34-B644E2DF9960}" destId="{F4324C33-9E47-42C2-B6AE-4EE11E706648}" srcOrd="1" destOrd="0" presId="urn:microsoft.com/office/officeart/2008/layout/LinedList"/>
    <dgm:cxn modelId="{7AE5ADC7-C1A7-4578-9108-6F4CD2075B67}" type="presParOf" srcId="{3D68181F-579E-47A0-90F9-A2BEB4583C9C}" destId="{BC6BC10C-1FAD-47B0-A7C2-63A321E158D0}" srcOrd="14" destOrd="0" presId="urn:microsoft.com/office/officeart/2008/layout/LinedList"/>
    <dgm:cxn modelId="{046E7A5F-9C33-42C2-B736-0E3536AA9E65}" type="presParOf" srcId="{3D68181F-579E-47A0-90F9-A2BEB4583C9C}" destId="{6157C80E-430E-4F19-8AD7-85F271B9A411}" srcOrd="15" destOrd="0" presId="urn:microsoft.com/office/officeart/2008/layout/LinedList"/>
    <dgm:cxn modelId="{A1D69EB2-0F23-485A-A147-163902D43157}" type="presParOf" srcId="{6157C80E-430E-4F19-8AD7-85F271B9A411}" destId="{6B10B2A1-94D8-4D0C-8E73-EB6FEBC586FF}" srcOrd="0" destOrd="0" presId="urn:microsoft.com/office/officeart/2008/layout/LinedList"/>
    <dgm:cxn modelId="{FE689F2E-6865-41AB-A34B-99CA3A34892D}" type="presParOf" srcId="{6157C80E-430E-4F19-8AD7-85F271B9A411}" destId="{FFFF3FBD-D7FE-43AE-A5C1-F2F4C7E95FD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954955-6F26-4E57-8183-9E52FC1EC789}" type="doc">
      <dgm:prSet loTypeId="urn:microsoft.com/office/officeart/2005/8/layout/list1" loCatId="list" qsTypeId="urn:microsoft.com/office/officeart/2005/8/quickstyle/simple5" qsCatId="simple" csTypeId="urn:microsoft.com/office/officeart/2005/8/colors/accent1_2" csCatId="accent1"/>
      <dgm:spPr/>
      <dgm:t>
        <a:bodyPr/>
        <a:lstStyle/>
        <a:p>
          <a:endParaRPr lang="en-US"/>
        </a:p>
      </dgm:t>
    </dgm:pt>
    <dgm:pt modelId="{17ADA59E-C5CC-4C5D-B6A2-CEA98FF30D69}">
      <dgm:prSet/>
      <dgm:spPr/>
      <dgm:t>
        <a:bodyPr/>
        <a:lstStyle/>
        <a:p>
          <a:r>
            <a:rPr lang="en-US"/>
            <a:t>1.	Myth: ADHD is not a real condition.</a:t>
          </a:r>
        </a:p>
      </dgm:t>
    </dgm:pt>
    <dgm:pt modelId="{22C81163-EC95-4FC5-AC28-43432D17D865}" type="parTrans" cxnId="{ADBA020A-E95E-43F6-89F2-E4F15C5F0029}">
      <dgm:prSet/>
      <dgm:spPr/>
      <dgm:t>
        <a:bodyPr/>
        <a:lstStyle/>
        <a:p>
          <a:endParaRPr lang="en-US"/>
        </a:p>
      </dgm:t>
    </dgm:pt>
    <dgm:pt modelId="{1CAF0C97-6190-4BD8-A1CD-DCADC3C7626D}" type="sibTrans" cxnId="{ADBA020A-E95E-43F6-89F2-E4F15C5F0029}">
      <dgm:prSet/>
      <dgm:spPr/>
      <dgm:t>
        <a:bodyPr/>
        <a:lstStyle/>
        <a:p>
          <a:endParaRPr lang="en-US"/>
        </a:p>
      </dgm:t>
    </dgm:pt>
    <dgm:pt modelId="{4E2BC965-D218-475A-9F7E-905F36D7865B}">
      <dgm:prSet/>
      <dgm:spPr/>
      <dgm:t>
        <a:bodyPr/>
        <a:lstStyle/>
        <a:p>
          <a:r>
            <a:rPr lang="en-US"/>
            <a:t>Fact: ADHD (Attention Deficit Hyperactivity Disorder) is a well-documented neurodevelopmental disorder recognized by major medical organizations, including the American Psychiatric Association and World Health Organization. It has a strong genetic component and is linked to differences in brain structure and function, particularly in areas governing attention and impulse control.</a:t>
          </a:r>
        </a:p>
      </dgm:t>
    </dgm:pt>
    <dgm:pt modelId="{82394671-2A18-42E3-BAF7-A9A9B95A3307}" type="parTrans" cxnId="{BE1FDE80-E17D-4A07-8163-E12A20F01D2D}">
      <dgm:prSet/>
      <dgm:spPr/>
      <dgm:t>
        <a:bodyPr/>
        <a:lstStyle/>
        <a:p>
          <a:endParaRPr lang="en-US"/>
        </a:p>
      </dgm:t>
    </dgm:pt>
    <dgm:pt modelId="{F17E0A63-86A3-4557-B1F7-59714074F497}" type="sibTrans" cxnId="{BE1FDE80-E17D-4A07-8163-E12A20F01D2D}">
      <dgm:prSet/>
      <dgm:spPr/>
      <dgm:t>
        <a:bodyPr/>
        <a:lstStyle/>
        <a:p>
          <a:endParaRPr lang="en-US"/>
        </a:p>
      </dgm:t>
    </dgm:pt>
    <dgm:pt modelId="{4BE927FF-E9DF-404C-80F4-35C5A40EF819}">
      <dgm:prSet/>
      <dgm:spPr/>
      <dgm:t>
        <a:bodyPr/>
        <a:lstStyle/>
        <a:p>
          <a:r>
            <a:rPr lang="en-US"/>
            <a:t>2.	Myth: ADHD only affects children.</a:t>
          </a:r>
        </a:p>
      </dgm:t>
    </dgm:pt>
    <dgm:pt modelId="{56286F13-7D8C-4340-9FB3-2FCDC492763D}" type="parTrans" cxnId="{05E0489D-D85D-4FB6-B80E-7FF189EE9901}">
      <dgm:prSet/>
      <dgm:spPr/>
      <dgm:t>
        <a:bodyPr/>
        <a:lstStyle/>
        <a:p>
          <a:endParaRPr lang="en-US"/>
        </a:p>
      </dgm:t>
    </dgm:pt>
    <dgm:pt modelId="{1C13A24E-0C4E-4CC7-A076-1BE6A79C1491}" type="sibTrans" cxnId="{05E0489D-D85D-4FB6-B80E-7FF189EE9901}">
      <dgm:prSet/>
      <dgm:spPr/>
      <dgm:t>
        <a:bodyPr/>
        <a:lstStyle/>
        <a:p>
          <a:endParaRPr lang="en-US"/>
        </a:p>
      </dgm:t>
    </dgm:pt>
    <dgm:pt modelId="{00759A12-4184-4EE0-8E05-A0A50C709282}">
      <dgm:prSet/>
      <dgm:spPr/>
      <dgm:t>
        <a:bodyPr/>
        <a:lstStyle/>
        <a:p>
          <a:r>
            <a:rPr lang="en-US"/>
            <a:t>Fact: While ADHD symptoms are often identified in childhood, it can persist into adulthood. Research shows that 60-70% of children with ADHD continue to experience symptoms as adults, such as difficulty with organization, focus, and impulse control.</a:t>
          </a:r>
        </a:p>
      </dgm:t>
    </dgm:pt>
    <dgm:pt modelId="{F7841F78-EECA-4535-8C26-B06650053D23}" type="parTrans" cxnId="{472E6D31-0947-4224-8049-76AAE6B65D40}">
      <dgm:prSet/>
      <dgm:spPr/>
      <dgm:t>
        <a:bodyPr/>
        <a:lstStyle/>
        <a:p>
          <a:endParaRPr lang="en-US"/>
        </a:p>
      </dgm:t>
    </dgm:pt>
    <dgm:pt modelId="{46F3BAA6-647F-4133-9A1D-8ADB0A79470C}" type="sibTrans" cxnId="{472E6D31-0947-4224-8049-76AAE6B65D40}">
      <dgm:prSet/>
      <dgm:spPr/>
      <dgm:t>
        <a:bodyPr/>
        <a:lstStyle/>
        <a:p>
          <a:endParaRPr lang="en-US"/>
        </a:p>
      </dgm:t>
    </dgm:pt>
    <dgm:pt modelId="{523EE699-72C1-4074-9881-32B5F0BF404E}">
      <dgm:prSet/>
      <dgm:spPr/>
      <dgm:t>
        <a:bodyPr/>
        <a:lstStyle/>
        <a:p>
          <a:r>
            <a:rPr lang="en-US"/>
            <a:t>3.	Myth: People with ADHD are just lazy or undisciplined.</a:t>
          </a:r>
        </a:p>
      </dgm:t>
    </dgm:pt>
    <dgm:pt modelId="{34261041-AD9D-4E66-828F-1BB0901F4D2F}" type="parTrans" cxnId="{212F2F58-2E8F-42EE-8AE4-64C7F253A1F2}">
      <dgm:prSet/>
      <dgm:spPr/>
      <dgm:t>
        <a:bodyPr/>
        <a:lstStyle/>
        <a:p>
          <a:endParaRPr lang="en-US"/>
        </a:p>
      </dgm:t>
    </dgm:pt>
    <dgm:pt modelId="{493EDDC9-E63B-475E-BCB5-A6ED80A4936A}" type="sibTrans" cxnId="{212F2F58-2E8F-42EE-8AE4-64C7F253A1F2}">
      <dgm:prSet/>
      <dgm:spPr/>
      <dgm:t>
        <a:bodyPr/>
        <a:lstStyle/>
        <a:p>
          <a:endParaRPr lang="en-US"/>
        </a:p>
      </dgm:t>
    </dgm:pt>
    <dgm:pt modelId="{4CB34329-5F75-4A35-93EA-6AC7EA41852C}">
      <dgm:prSet/>
      <dgm:spPr/>
      <dgm:t>
        <a:bodyPr/>
        <a:lstStyle/>
        <a:p>
          <a:r>
            <a:rPr lang="en-US"/>
            <a:t>Fact: ADHD is not about laziness. People with ADHD struggle with executive functioning, which impacts their ability to plan, prioritize, and follow through on tasks. This is due to differences in brain processes, not a lack of effort or intelligence.</a:t>
          </a:r>
        </a:p>
      </dgm:t>
    </dgm:pt>
    <dgm:pt modelId="{BE70287A-BCA4-47E4-9749-6AC17E82D370}" type="parTrans" cxnId="{317048CA-C02C-4F9B-B1D4-65BD9BBDF20E}">
      <dgm:prSet/>
      <dgm:spPr/>
      <dgm:t>
        <a:bodyPr/>
        <a:lstStyle/>
        <a:p>
          <a:endParaRPr lang="en-US"/>
        </a:p>
      </dgm:t>
    </dgm:pt>
    <dgm:pt modelId="{B7112024-A1D8-40E7-BC81-DF76EE4E04FD}" type="sibTrans" cxnId="{317048CA-C02C-4F9B-B1D4-65BD9BBDF20E}">
      <dgm:prSet/>
      <dgm:spPr/>
      <dgm:t>
        <a:bodyPr/>
        <a:lstStyle/>
        <a:p>
          <a:endParaRPr lang="en-US"/>
        </a:p>
      </dgm:t>
    </dgm:pt>
    <dgm:pt modelId="{6BFCB8A4-299C-45D5-AB8A-79FF2AA664C9}">
      <dgm:prSet/>
      <dgm:spPr/>
      <dgm:t>
        <a:bodyPr/>
        <a:lstStyle/>
        <a:p>
          <a:r>
            <a:rPr lang="en-US"/>
            <a:t>4.            Myth: ADHD is caused by bad parenting or too much sugar.</a:t>
          </a:r>
        </a:p>
      </dgm:t>
    </dgm:pt>
    <dgm:pt modelId="{E5B0B863-D0CC-43C0-94B8-DA41FFDA7615}" type="parTrans" cxnId="{2A0F4708-49CA-429C-9B1F-D282D72B963D}">
      <dgm:prSet/>
      <dgm:spPr/>
      <dgm:t>
        <a:bodyPr/>
        <a:lstStyle/>
        <a:p>
          <a:endParaRPr lang="en-US"/>
        </a:p>
      </dgm:t>
    </dgm:pt>
    <dgm:pt modelId="{1D35854B-5AC7-4E05-9C63-EFECCE15088F}" type="sibTrans" cxnId="{2A0F4708-49CA-429C-9B1F-D282D72B963D}">
      <dgm:prSet/>
      <dgm:spPr/>
      <dgm:t>
        <a:bodyPr/>
        <a:lstStyle/>
        <a:p>
          <a:endParaRPr lang="en-US"/>
        </a:p>
      </dgm:t>
    </dgm:pt>
    <dgm:pt modelId="{A0995360-0D62-4190-8A98-D12F2A879E16}">
      <dgm:prSet/>
      <dgm:spPr/>
      <dgm:t>
        <a:bodyPr/>
        <a:lstStyle/>
        <a:p>
          <a:r>
            <a:rPr lang="en-US"/>
            <a:t>Fact: ADHD is not caused by parenting styles or diet. Although nutrition and routines can influence symptoms, ADHD primarily stems from genetics and neurological differences. Environmental factors, like prenatal exposure to toxins, can also contribute.</a:t>
          </a:r>
        </a:p>
      </dgm:t>
    </dgm:pt>
    <dgm:pt modelId="{684D6EDC-5717-499B-817C-FF7A90AB5AAE}" type="parTrans" cxnId="{E57A35D2-658B-4EC3-9EC5-84B7DE7112D9}">
      <dgm:prSet/>
      <dgm:spPr/>
      <dgm:t>
        <a:bodyPr/>
        <a:lstStyle/>
        <a:p>
          <a:endParaRPr lang="en-US"/>
        </a:p>
      </dgm:t>
    </dgm:pt>
    <dgm:pt modelId="{612A416D-9213-4E4E-9D6F-3D24DC366EFB}" type="sibTrans" cxnId="{E57A35D2-658B-4EC3-9EC5-84B7DE7112D9}">
      <dgm:prSet/>
      <dgm:spPr/>
      <dgm:t>
        <a:bodyPr/>
        <a:lstStyle/>
        <a:p>
          <a:endParaRPr lang="en-US"/>
        </a:p>
      </dgm:t>
    </dgm:pt>
    <dgm:pt modelId="{D9881F22-D804-49F1-925D-71B07E9FCAB2}" type="pres">
      <dgm:prSet presAssocID="{A9954955-6F26-4E57-8183-9E52FC1EC789}" presName="linear" presStyleCnt="0">
        <dgm:presLayoutVars>
          <dgm:dir/>
          <dgm:animLvl val="lvl"/>
          <dgm:resizeHandles val="exact"/>
        </dgm:presLayoutVars>
      </dgm:prSet>
      <dgm:spPr/>
    </dgm:pt>
    <dgm:pt modelId="{5AEDE1DD-2C9C-487A-8923-0A05A765D6D8}" type="pres">
      <dgm:prSet presAssocID="{17ADA59E-C5CC-4C5D-B6A2-CEA98FF30D69}" presName="parentLin" presStyleCnt="0"/>
      <dgm:spPr/>
    </dgm:pt>
    <dgm:pt modelId="{0C98A304-7E34-42FC-B357-314C9C6BEC59}" type="pres">
      <dgm:prSet presAssocID="{17ADA59E-C5CC-4C5D-B6A2-CEA98FF30D69}" presName="parentLeftMargin" presStyleLbl="node1" presStyleIdx="0" presStyleCnt="4"/>
      <dgm:spPr/>
    </dgm:pt>
    <dgm:pt modelId="{6B0103BA-2A9C-4571-A8FF-C68F2BBF8C41}" type="pres">
      <dgm:prSet presAssocID="{17ADA59E-C5CC-4C5D-B6A2-CEA98FF30D69}" presName="parentText" presStyleLbl="node1" presStyleIdx="0" presStyleCnt="4">
        <dgm:presLayoutVars>
          <dgm:chMax val="0"/>
          <dgm:bulletEnabled val="1"/>
        </dgm:presLayoutVars>
      </dgm:prSet>
      <dgm:spPr/>
    </dgm:pt>
    <dgm:pt modelId="{D3B25F7E-A87C-4093-9D2C-A31A5EE67EA5}" type="pres">
      <dgm:prSet presAssocID="{17ADA59E-C5CC-4C5D-B6A2-CEA98FF30D69}" presName="negativeSpace" presStyleCnt="0"/>
      <dgm:spPr/>
    </dgm:pt>
    <dgm:pt modelId="{C4DAFE26-C676-46FC-8C78-17E833DA4684}" type="pres">
      <dgm:prSet presAssocID="{17ADA59E-C5CC-4C5D-B6A2-CEA98FF30D69}" presName="childText" presStyleLbl="conFgAcc1" presStyleIdx="0" presStyleCnt="4">
        <dgm:presLayoutVars>
          <dgm:bulletEnabled val="1"/>
        </dgm:presLayoutVars>
      </dgm:prSet>
      <dgm:spPr/>
    </dgm:pt>
    <dgm:pt modelId="{7174CF7A-44B1-410A-8F42-7F2C2C6043A5}" type="pres">
      <dgm:prSet presAssocID="{1CAF0C97-6190-4BD8-A1CD-DCADC3C7626D}" presName="spaceBetweenRectangles" presStyleCnt="0"/>
      <dgm:spPr/>
    </dgm:pt>
    <dgm:pt modelId="{81B6C5CA-4567-4DF7-B6AD-05E4F3AA0BDF}" type="pres">
      <dgm:prSet presAssocID="{4BE927FF-E9DF-404C-80F4-35C5A40EF819}" presName="parentLin" presStyleCnt="0"/>
      <dgm:spPr/>
    </dgm:pt>
    <dgm:pt modelId="{15CF9F0D-8953-4759-9500-87BCC70161E0}" type="pres">
      <dgm:prSet presAssocID="{4BE927FF-E9DF-404C-80F4-35C5A40EF819}" presName="parentLeftMargin" presStyleLbl="node1" presStyleIdx="0" presStyleCnt="4"/>
      <dgm:spPr/>
    </dgm:pt>
    <dgm:pt modelId="{3189EDD0-6F81-43F2-80C3-04F876492867}" type="pres">
      <dgm:prSet presAssocID="{4BE927FF-E9DF-404C-80F4-35C5A40EF819}" presName="parentText" presStyleLbl="node1" presStyleIdx="1" presStyleCnt="4">
        <dgm:presLayoutVars>
          <dgm:chMax val="0"/>
          <dgm:bulletEnabled val="1"/>
        </dgm:presLayoutVars>
      </dgm:prSet>
      <dgm:spPr/>
    </dgm:pt>
    <dgm:pt modelId="{D0799275-943B-4478-AB24-F5FC2E4F694D}" type="pres">
      <dgm:prSet presAssocID="{4BE927FF-E9DF-404C-80F4-35C5A40EF819}" presName="negativeSpace" presStyleCnt="0"/>
      <dgm:spPr/>
    </dgm:pt>
    <dgm:pt modelId="{339261ED-E31E-4266-AD66-73E3C9AB8D01}" type="pres">
      <dgm:prSet presAssocID="{4BE927FF-E9DF-404C-80F4-35C5A40EF819}" presName="childText" presStyleLbl="conFgAcc1" presStyleIdx="1" presStyleCnt="4">
        <dgm:presLayoutVars>
          <dgm:bulletEnabled val="1"/>
        </dgm:presLayoutVars>
      </dgm:prSet>
      <dgm:spPr/>
    </dgm:pt>
    <dgm:pt modelId="{804BA159-26C0-4177-85F5-0317F094011E}" type="pres">
      <dgm:prSet presAssocID="{1C13A24E-0C4E-4CC7-A076-1BE6A79C1491}" presName="spaceBetweenRectangles" presStyleCnt="0"/>
      <dgm:spPr/>
    </dgm:pt>
    <dgm:pt modelId="{68DC0F2F-2468-4474-ABB5-A065B236F45B}" type="pres">
      <dgm:prSet presAssocID="{523EE699-72C1-4074-9881-32B5F0BF404E}" presName="parentLin" presStyleCnt="0"/>
      <dgm:spPr/>
    </dgm:pt>
    <dgm:pt modelId="{7A503390-8753-4F65-A2A5-5B76F74D3D45}" type="pres">
      <dgm:prSet presAssocID="{523EE699-72C1-4074-9881-32B5F0BF404E}" presName="parentLeftMargin" presStyleLbl="node1" presStyleIdx="1" presStyleCnt="4"/>
      <dgm:spPr/>
    </dgm:pt>
    <dgm:pt modelId="{9EC84E75-6C4C-4AF2-9849-81570A4DE6F2}" type="pres">
      <dgm:prSet presAssocID="{523EE699-72C1-4074-9881-32B5F0BF404E}" presName="parentText" presStyleLbl="node1" presStyleIdx="2" presStyleCnt="4">
        <dgm:presLayoutVars>
          <dgm:chMax val="0"/>
          <dgm:bulletEnabled val="1"/>
        </dgm:presLayoutVars>
      </dgm:prSet>
      <dgm:spPr/>
    </dgm:pt>
    <dgm:pt modelId="{EB4C9BE0-F1D3-4675-818F-30250561B785}" type="pres">
      <dgm:prSet presAssocID="{523EE699-72C1-4074-9881-32B5F0BF404E}" presName="negativeSpace" presStyleCnt="0"/>
      <dgm:spPr/>
    </dgm:pt>
    <dgm:pt modelId="{D30DB8F0-D36A-4E5D-A69F-C3C63DE8E042}" type="pres">
      <dgm:prSet presAssocID="{523EE699-72C1-4074-9881-32B5F0BF404E}" presName="childText" presStyleLbl="conFgAcc1" presStyleIdx="2" presStyleCnt="4">
        <dgm:presLayoutVars>
          <dgm:bulletEnabled val="1"/>
        </dgm:presLayoutVars>
      </dgm:prSet>
      <dgm:spPr/>
    </dgm:pt>
    <dgm:pt modelId="{DE488AE0-F198-4EA9-8825-EB644CBCFB26}" type="pres">
      <dgm:prSet presAssocID="{493EDDC9-E63B-475E-BCB5-A6ED80A4936A}" presName="spaceBetweenRectangles" presStyleCnt="0"/>
      <dgm:spPr/>
    </dgm:pt>
    <dgm:pt modelId="{0DBAC53A-DF79-4F8E-B866-9BB73ABB7C03}" type="pres">
      <dgm:prSet presAssocID="{6BFCB8A4-299C-45D5-AB8A-79FF2AA664C9}" presName="parentLin" presStyleCnt="0"/>
      <dgm:spPr/>
    </dgm:pt>
    <dgm:pt modelId="{5E0F878D-5BD2-4B21-891C-3AA9BA610D91}" type="pres">
      <dgm:prSet presAssocID="{6BFCB8A4-299C-45D5-AB8A-79FF2AA664C9}" presName="parentLeftMargin" presStyleLbl="node1" presStyleIdx="2" presStyleCnt="4"/>
      <dgm:spPr/>
    </dgm:pt>
    <dgm:pt modelId="{B3D17EE9-E537-41BC-8E64-40BAEAB27013}" type="pres">
      <dgm:prSet presAssocID="{6BFCB8A4-299C-45D5-AB8A-79FF2AA664C9}" presName="parentText" presStyleLbl="node1" presStyleIdx="3" presStyleCnt="4">
        <dgm:presLayoutVars>
          <dgm:chMax val="0"/>
          <dgm:bulletEnabled val="1"/>
        </dgm:presLayoutVars>
      </dgm:prSet>
      <dgm:spPr/>
    </dgm:pt>
    <dgm:pt modelId="{D7FA1CB2-2C4B-431C-84FF-2EC0C87AB5B4}" type="pres">
      <dgm:prSet presAssocID="{6BFCB8A4-299C-45D5-AB8A-79FF2AA664C9}" presName="negativeSpace" presStyleCnt="0"/>
      <dgm:spPr/>
    </dgm:pt>
    <dgm:pt modelId="{45B30365-FFEB-432F-927D-11ADC92BFEF1}" type="pres">
      <dgm:prSet presAssocID="{6BFCB8A4-299C-45D5-AB8A-79FF2AA664C9}" presName="childText" presStyleLbl="conFgAcc1" presStyleIdx="3" presStyleCnt="4">
        <dgm:presLayoutVars>
          <dgm:bulletEnabled val="1"/>
        </dgm:presLayoutVars>
      </dgm:prSet>
      <dgm:spPr/>
    </dgm:pt>
  </dgm:ptLst>
  <dgm:cxnLst>
    <dgm:cxn modelId="{C1F5F401-12C7-4A5C-9AF3-26424F6AF193}" type="presOf" srcId="{6BFCB8A4-299C-45D5-AB8A-79FF2AA664C9}" destId="{5E0F878D-5BD2-4B21-891C-3AA9BA610D91}" srcOrd="0" destOrd="0" presId="urn:microsoft.com/office/officeart/2005/8/layout/list1"/>
    <dgm:cxn modelId="{B3099902-3DEA-4539-B044-9505DE1A141F}" type="presOf" srcId="{523EE699-72C1-4074-9881-32B5F0BF404E}" destId="{7A503390-8753-4F65-A2A5-5B76F74D3D45}" srcOrd="0" destOrd="0" presId="urn:microsoft.com/office/officeart/2005/8/layout/list1"/>
    <dgm:cxn modelId="{2A0F4708-49CA-429C-9B1F-D282D72B963D}" srcId="{A9954955-6F26-4E57-8183-9E52FC1EC789}" destId="{6BFCB8A4-299C-45D5-AB8A-79FF2AA664C9}" srcOrd="3" destOrd="0" parTransId="{E5B0B863-D0CC-43C0-94B8-DA41FFDA7615}" sibTransId="{1D35854B-5AC7-4E05-9C63-EFECCE15088F}"/>
    <dgm:cxn modelId="{ADBA020A-E95E-43F6-89F2-E4F15C5F0029}" srcId="{A9954955-6F26-4E57-8183-9E52FC1EC789}" destId="{17ADA59E-C5CC-4C5D-B6A2-CEA98FF30D69}" srcOrd="0" destOrd="0" parTransId="{22C81163-EC95-4FC5-AC28-43432D17D865}" sibTransId="{1CAF0C97-6190-4BD8-A1CD-DCADC3C7626D}"/>
    <dgm:cxn modelId="{2B6C7810-A662-4D90-B984-F1A56AB8F7F3}" type="presOf" srcId="{4BE927FF-E9DF-404C-80F4-35C5A40EF819}" destId="{3189EDD0-6F81-43F2-80C3-04F876492867}" srcOrd="1" destOrd="0" presId="urn:microsoft.com/office/officeart/2005/8/layout/list1"/>
    <dgm:cxn modelId="{BB6AD31B-1380-430D-876A-74CCB23E97FD}" type="presOf" srcId="{4BE927FF-E9DF-404C-80F4-35C5A40EF819}" destId="{15CF9F0D-8953-4759-9500-87BCC70161E0}" srcOrd="0" destOrd="0" presId="urn:microsoft.com/office/officeart/2005/8/layout/list1"/>
    <dgm:cxn modelId="{472E6D31-0947-4224-8049-76AAE6B65D40}" srcId="{4BE927FF-E9DF-404C-80F4-35C5A40EF819}" destId="{00759A12-4184-4EE0-8E05-A0A50C709282}" srcOrd="0" destOrd="0" parTransId="{F7841F78-EECA-4535-8C26-B06650053D23}" sibTransId="{46F3BAA6-647F-4133-9A1D-8ADB0A79470C}"/>
    <dgm:cxn modelId="{3DBCD532-93FD-4C00-9C1A-AE2DA687BBDD}" type="presOf" srcId="{00759A12-4184-4EE0-8E05-A0A50C709282}" destId="{339261ED-E31E-4266-AD66-73E3C9AB8D01}" srcOrd="0" destOrd="0" presId="urn:microsoft.com/office/officeart/2005/8/layout/list1"/>
    <dgm:cxn modelId="{8ED6D868-D4BE-470A-8AE4-BF5044DC7FAF}" type="presOf" srcId="{523EE699-72C1-4074-9881-32B5F0BF404E}" destId="{9EC84E75-6C4C-4AF2-9849-81570A4DE6F2}" srcOrd="1" destOrd="0" presId="urn:microsoft.com/office/officeart/2005/8/layout/list1"/>
    <dgm:cxn modelId="{77C9A351-8D01-493C-A8BD-A86C3793E70D}" type="presOf" srcId="{4CB34329-5F75-4A35-93EA-6AC7EA41852C}" destId="{D30DB8F0-D36A-4E5D-A69F-C3C63DE8E042}" srcOrd="0" destOrd="0" presId="urn:microsoft.com/office/officeart/2005/8/layout/list1"/>
    <dgm:cxn modelId="{212F2F58-2E8F-42EE-8AE4-64C7F253A1F2}" srcId="{A9954955-6F26-4E57-8183-9E52FC1EC789}" destId="{523EE699-72C1-4074-9881-32B5F0BF404E}" srcOrd="2" destOrd="0" parTransId="{34261041-AD9D-4E66-828F-1BB0901F4D2F}" sibTransId="{493EDDC9-E63B-475E-BCB5-A6ED80A4936A}"/>
    <dgm:cxn modelId="{BE1FDE80-E17D-4A07-8163-E12A20F01D2D}" srcId="{17ADA59E-C5CC-4C5D-B6A2-CEA98FF30D69}" destId="{4E2BC965-D218-475A-9F7E-905F36D7865B}" srcOrd="0" destOrd="0" parTransId="{82394671-2A18-42E3-BAF7-A9A9B95A3307}" sibTransId="{F17E0A63-86A3-4557-B1F7-59714074F497}"/>
    <dgm:cxn modelId="{E8488082-AF18-4B10-BF9F-31D0A9BADC8D}" type="presOf" srcId="{17ADA59E-C5CC-4C5D-B6A2-CEA98FF30D69}" destId="{0C98A304-7E34-42FC-B357-314C9C6BEC59}" srcOrd="0" destOrd="0" presId="urn:microsoft.com/office/officeart/2005/8/layout/list1"/>
    <dgm:cxn modelId="{05E0489D-D85D-4FB6-B80E-7FF189EE9901}" srcId="{A9954955-6F26-4E57-8183-9E52FC1EC789}" destId="{4BE927FF-E9DF-404C-80F4-35C5A40EF819}" srcOrd="1" destOrd="0" parTransId="{56286F13-7D8C-4340-9FB3-2FCDC492763D}" sibTransId="{1C13A24E-0C4E-4CC7-A076-1BE6A79C1491}"/>
    <dgm:cxn modelId="{A4ACD6A4-BA8D-4835-B00D-0AA42D640A91}" type="presOf" srcId="{A9954955-6F26-4E57-8183-9E52FC1EC789}" destId="{D9881F22-D804-49F1-925D-71B07E9FCAB2}" srcOrd="0" destOrd="0" presId="urn:microsoft.com/office/officeart/2005/8/layout/list1"/>
    <dgm:cxn modelId="{588ADBB9-0089-472A-9F4D-FC242AB0CB7E}" type="presOf" srcId="{17ADA59E-C5CC-4C5D-B6A2-CEA98FF30D69}" destId="{6B0103BA-2A9C-4571-A8FF-C68F2BBF8C41}" srcOrd="1" destOrd="0" presId="urn:microsoft.com/office/officeart/2005/8/layout/list1"/>
    <dgm:cxn modelId="{D5217CC9-8A9F-41F9-92F7-5B6680BA8AFC}" type="presOf" srcId="{A0995360-0D62-4190-8A98-D12F2A879E16}" destId="{45B30365-FFEB-432F-927D-11ADC92BFEF1}" srcOrd="0" destOrd="0" presId="urn:microsoft.com/office/officeart/2005/8/layout/list1"/>
    <dgm:cxn modelId="{317048CA-C02C-4F9B-B1D4-65BD9BBDF20E}" srcId="{523EE699-72C1-4074-9881-32B5F0BF404E}" destId="{4CB34329-5F75-4A35-93EA-6AC7EA41852C}" srcOrd="0" destOrd="0" parTransId="{BE70287A-BCA4-47E4-9749-6AC17E82D370}" sibTransId="{B7112024-A1D8-40E7-BC81-DF76EE4E04FD}"/>
    <dgm:cxn modelId="{7B9EEDCD-6D87-42F4-AAD6-68AA4730CBB9}" type="presOf" srcId="{6BFCB8A4-299C-45D5-AB8A-79FF2AA664C9}" destId="{B3D17EE9-E537-41BC-8E64-40BAEAB27013}" srcOrd="1" destOrd="0" presId="urn:microsoft.com/office/officeart/2005/8/layout/list1"/>
    <dgm:cxn modelId="{E57A35D2-658B-4EC3-9EC5-84B7DE7112D9}" srcId="{6BFCB8A4-299C-45D5-AB8A-79FF2AA664C9}" destId="{A0995360-0D62-4190-8A98-D12F2A879E16}" srcOrd="0" destOrd="0" parTransId="{684D6EDC-5717-499B-817C-FF7A90AB5AAE}" sibTransId="{612A416D-9213-4E4E-9D6F-3D24DC366EFB}"/>
    <dgm:cxn modelId="{CC888ADC-C72C-44E4-9BA2-BD9E4E5B6BC1}" type="presOf" srcId="{4E2BC965-D218-475A-9F7E-905F36D7865B}" destId="{C4DAFE26-C676-46FC-8C78-17E833DA4684}" srcOrd="0" destOrd="0" presId="urn:microsoft.com/office/officeart/2005/8/layout/list1"/>
    <dgm:cxn modelId="{4EA37B04-7FEB-480E-968A-661412D9E4FF}" type="presParOf" srcId="{D9881F22-D804-49F1-925D-71B07E9FCAB2}" destId="{5AEDE1DD-2C9C-487A-8923-0A05A765D6D8}" srcOrd="0" destOrd="0" presId="urn:microsoft.com/office/officeart/2005/8/layout/list1"/>
    <dgm:cxn modelId="{03462332-8F50-4E2A-84B4-740A84D2034D}" type="presParOf" srcId="{5AEDE1DD-2C9C-487A-8923-0A05A765D6D8}" destId="{0C98A304-7E34-42FC-B357-314C9C6BEC59}" srcOrd="0" destOrd="0" presId="urn:microsoft.com/office/officeart/2005/8/layout/list1"/>
    <dgm:cxn modelId="{D80A18D7-B87F-4DFB-B22C-C6C98C17EED7}" type="presParOf" srcId="{5AEDE1DD-2C9C-487A-8923-0A05A765D6D8}" destId="{6B0103BA-2A9C-4571-A8FF-C68F2BBF8C41}" srcOrd="1" destOrd="0" presId="urn:microsoft.com/office/officeart/2005/8/layout/list1"/>
    <dgm:cxn modelId="{5435C493-6758-4765-9BF6-F588CB218871}" type="presParOf" srcId="{D9881F22-D804-49F1-925D-71B07E9FCAB2}" destId="{D3B25F7E-A87C-4093-9D2C-A31A5EE67EA5}" srcOrd="1" destOrd="0" presId="urn:microsoft.com/office/officeart/2005/8/layout/list1"/>
    <dgm:cxn modelId="{86224955-A3F9-469E-B648-89CB97841A62}" type="presParOf" srcId="{D9881F22-D804-49F1-925D-71B07E9FCAB2}" destId="{C4DAFE26-C676-46FC-8C78-17E833DA4684}" srcOrd="2" destOrd="0" presId="urn:microsoft.com/office/officeart/2005/8/layout/list1"/>
    <dgm:cxn modelId="{DD964EC7-EAFA-45CF-B5F4-3896A20CF989}" type="presParOf" srcId="{D9881F22-D804-49F1-925D-71B07E9FCAB2}" destId="{7174CF7A-44B1-410A-8F42-7F2C2C6043A5}" srcOrd="3" destOrd="0" presId="urn:microsoft.com/office/officeart/2005/8/layout/list1"/>
    <dgm:cxn modelId="{EA2EDD44-0A68-4F3F-8D5E-7F5027384E38}" type="presParOf" srcId="{D9881F22-D804-49F1-925D-71B07E9FCAB2}" destId="{81B6C5CA-4567-4DF7-B6AD-05E4F3AA0BDF}" srcOrd="4" destOrd="0" presId="urn:microsoft.com/office/officeart/2005/8/layout/list1"/>
    <dgm:cxn modelId="{110E0598-9122-434B-AE44-329800C6D5D1}" type="presParOf" srcId="{81B6C5CA-4567-4DF7-B6AD-05E4F3AA0BDF}" destId="{15CF9F0D-8953-4759-9500-87BCC70161E0}" srcOrd="0" destOrd="0" presId="urn:microsoft.com/office/officeart/2005/8/layout/list1"/>
    <dgm:cxn modelId="{4D178068-1D15-485A-98AC-7B84685112F6}" type="presParOf" srcId="{81B6C5CA-4567-4DF7-B6AD-05E4F3AA0BDF}" destId="{3189EDD0-6F81-43F2-80C3-04F876492867}" srcOrd="1" destOrd="0" presId="urn:microsoft.com/office/officeart/2005/8/layout/list1"/>
    <dgm:cxn modelId="{B55464D5-D695-4DEB-A6C6-101D26AEA398}" type="presParOf" srcId="{D9881F22-D804-49F1-925D-71B07E9FCAB2}" destId="{D0799275-943B-4478-AB24-F5FC2E4F694D}" srcOrd="5" destOrd="0" presId="urn:microsoft.com/office/officeart/2005/8/layout/list1"/>
    <dgm:cxn modelId="{B0990E0A-FD09-42F8-A821-41F2C3E3B216}" type="presParOf" srcId="{D9881F22-D804-49F1-925D-71B07E9FCAB2}" destId="{339261ED-E31E-4266-AD66-73E3C9AB8D01}" srcOrd="6" destOrd="0" presId="urn:microsoft.com/office/officeart/2005/8/layout/list1"/>
    <dgm:cxn modelId="{27432621-ADDB-479E-B522-B849CFBE5259}" type="presParOf" srcId="{D9881F22-D804-49F1-925D-71B07E9FCAB2}" destId="{804BA159-26C0-4177-85F5-0317F094011E}" srcOrd="7" destOrd="0" presId="urn:microsoft.com/office/officeart/2005/8/layout/list1"/>
    <dgm:cxn modelId="{6F02554C-FD3D-46ED-B90A-E42C744AE24F}" type="presParOf" srcId="{D9881F22-D804-49F1-925D-71B07E9FCAB2}" destId="{68DC0F2F-2468-4474-ABB5-A065B236F45B}" srcOrd="8" destOrd="0" presId="urn:microsoft.com/office/officeart/2005/8/layout/list1"/>
    <dgm:cxn modelId="{95F76FD3-D99B-4AB1-8889-F4CF4398D0DE}" type="presParOf" srcId="{68DC0F2F-2468-4474-ABB5-A065B236F45B}" destId="{7A503390-8753-4F65-A2A5-5B76F74D3D45}" srcOrd="0" destOrd="0" presId="urn:microsoft.com/office/officeart/2005/8/layout/list1"/>
    <dgm:cxn modelId="{F3BF9D22-0CBB-4FE5-A006-33AD7FAE0AFC}" type="presParOf" srcId="{68DC0F2F-2468-4474-ABB5-A065B236F45B}" destId="{9EC84E75-6C4C-4AF2-9849-81570A4DE6F2}" srcOrd="1" destOrd="0" presId="urn:microsoft.com/office/officeart/2005/8/layout/list1"/>
    <dgm:cxn modelId="{80E71D0A-BC04-4DD7-81D1-ED04D4EA8144}" type="presParOf" srcId="{D9881F22-D804-49F1-925D-71B07E9FCAB2}" destId="{EB4C9BE0-F1D3-4675-818F-30250561B785}" srcOrd="9" destOrd="0" presId="urn:microsoft.com/office/officeart/2005/8/layout/list1"/>
    <dgm:cxn modelId="{585518E0-2EB0-4ABE-AB8E-EE493DD957E2}" type="presParOf" srcId="{D9881F22-D804-49F1-925D-71B07E9FCAB2}" destId="{D30DB8F0-D36A-4E5D-A69F-C3C63DE8E042}" srcOrd="10" destOrd="0" presId="urn:microsoft.com/office/officeart/2005/8/layout/list1"/>
    <dgm:cxn modelId="{8DDE89AA-D277-48BB-9985-A63C4AE56906}" type="presParOf" srcId="{D9881F22-D804-49F1-925D-71B07E9FCAB2}" destId="{DE488AE0-F198-4EA9-8825-EB644CBCFB26}" srcOrd="11" destOrd="0" presId="urn:microsoft.com/office/officeart/2005/8/layout/list1"/>
    <dgm:cxn modelId="{DFF24E6F-86D5-4761-A2CC-AF2598F3F9A7}" type="presParOf" srcId="{D9881F22-D804-49F1-925D-71B07E9FCAB2}" destId="{0DBAC53A-DF79-4F8E-B866-9BB73ABB7C03}" srcOrd="12" destOrd="0" presId="urn:microsoft.com/office/officeart/2005/8/layout/list1"/>
    <dgm:cxn modelId="{F4273F13-5E9A-491F-A2C9-43F7190E28D4}" type="presParOf" srcId="{0DBAC53A-DF79-4F8E-B866-9BB73ABB7C03}" destId="{5E0F878D-5BD2-4B21-891C-3AA9BA610D91}" srcOrd="0" destOrd="0" presId="urn:microsoft.com/office/officeart/2005/8/layout/list1"/>
    <dgm:cxn modelId="{624A2100-40CD-4379-BFD0-168691E364DF}" type="presParOf" srcId="{0DBAC53A-DF79-4F8E-B866-9BB73ABB7C03}" destId="{B3D17EE9-E537-41BC-8E64-40BAEAB27013}" srcOrd="1" destOrd="0" presId="urn:microsoft.com/office/officeart/2005/8/layout/list1"/>
    <dgm:cxn modelId="{A27E9A93-C385-4691-9FF4-2DE22C252C1B}" type="presParOf" srcId="{D9881F22-D804-49F1-925D-71B07E9FCAB2}" destId="{D7FA1CB2-2C4B-431C-84FF-2EC0C87AB5B4}" srcOrd="13" destOrd="0" presId="urn:microsoft.com/office/officeart/2005/8/layout/list1"/>
    <dgm:cxn modelId="{79B7AB43-7E30-4082-9E74-B77E507AF38F}" type="presParOf" srcId="{D9881F22-D804-49F1-925D-71B07E9FCAB2}" destId="{45B30365-FFEB-432F-927D-11ADC92BFEF1}"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4278CB2-F610-403C-8F19-B4A726ACB7B4}" type="doc">
      <dgm:prSet loTypeId="urn:microsoft.com/office/officeart/2005/8/layout/list1" loCatId="list" qsTypeId="urn:microsoft.com/office/officeart/2005/8/quickstyle/simple4" qsCatId="simple" csTypeId="urn:microsoft.com/office/officeart/2005/8/colors/accent1_2" csCatId="accent1"/>
      <dgm:spPr/>
      <dgm:t>
        <a:bodyPr/>
        <a:lstStyle/>
        <a:p>
          <a:endParaRPr lang="en-US"/>
        </a:p>
      </dgm:t>
    </dgm:pt>
    <dgm:pt modelId="{B5058BF4-8C91-4953-B7C6-33C2967E8868}">
      <dgm:prSet/>
      <dgm:spPr/>
      <dgm:t>
        <a:bodyPr/>
        <a:lstStyle/>
        <a:p>
          <a:r>
            <a:rPr lang="en-US"/>
            <a:t>5.	Myth: ADHD only involves hyperactivity.</a:t>
          </a:r>
        </a:p>
      </dgm:t>
    </dgm:pt>
    <dgm:pt modelId="{8257FE96-9375-45B6-ADE9-F1D53CDCC795}" type="parTrans" cxnId="{3FFB1574-19C3-4D24-98ED-7640A545DDFC}">
      <dgm:prSet/>
      <dgm:spPr/>
      <dgm:t>
        <a:bodyPr/>
        <a:lstStyle/>
        <a:p>
          <a:endParaRPr lang="en-US"/>
        </a:p>
      </dgm:t>
    </dgm:pt>
    <dgm:pt modelId="{468CA518-5661-4F60-B0D6-FA68804E53F2}" type="sibTrans" cxnId="{3FFB1574-19C3-4D24-98ED-7640A545DDFC}">
      <dgm:prSet/>
      <dgm:spPr/>
      <dgm:t>
        <a:bodyPr/>
        <a:lstStyle/>
        <a:p>
          <a:endParaRPr lang="en-US"/>
        </a:p>
      </dgm:t>
    </dgm:pt>
    <dgm:pt modelId="{BB074E43-89F8-438A-AB11-FED4F7069B1A}">
      <dgm:prSet/>
      <dgm:spPr/>
      <dgm:t>
        <a:bodyPr/>
        <a:lstStyle/>
        <a:p>
          <a:r>
            <a:rPr lang="en-US"/>
            <a:t>Fact: ADHD has three subtypes: inattentive, hyperactive/impulsive, and combined. Not everyone with ADHD is hyperactive; many struggle primarily with focus, organization, and forgetfulness.</a:t>
          </a:r>
        </a:p>
      </dgm:t>
    </dgm:pt>
    <dgm:pt modelId="{53C8A7F6-BDC2-4D0D-8C52-C4DE726A8476}" type="parTrans" cxnId="{49725B26-CC34-4E0E-BB98-8665D715B30E}">
      <dgm:prSet/>
      <dgm:spPr/>
      <dgm:t>
        <a:bodyPr/>
        <a:lstStyle/>
        <a:p>
          <a:endParaRPr lang="en-US"/>
        </a:p>
      </dgm:t>
    </dgm:pt>
    <dgm:pt modelId="{E76BB8D1-E3EB-44A5-AA5F-9460C7302C58}" type="sibTrans" cxnId="{49725B26-CC34-4E0E-BB98-8665D715B30E}">
      <dgm:prSet/>
      <dgm:spPr/>
      <dgm:t>
        <a:bodyPr/>
        <a:lstStyle/>
        <a:p>
          <a:endParaRPr lang="en-US"/>
        </a:p>
      </dgm:t>
    </dgm:pt>
    <dgm:pt modelId="{BE6441D3-E391-405F-A510-E18C54DCE3A8}">
      <dgm:prSet/>
      <dgm:spPr/>
      <dgm:t>
        <a:bodyPr/>
        <a:lstStyle/>
        <a:p>
          <a:r>
            <a:rPr lang="en-US"/>
            <a:t>6.	Myth: Medication is the only treatment for ADHD.</a:t>
          </a:r>
        </a:p>
      </dgm:t>
    </dgm:pt>
    <dgm:pt modelId="{12796974-E380-4409-A048-F0E81F25EB83}" type="parTrans" cxnId="{D3C04751-4CDB-47F8-9A0F-C9BDA2B43C40}">
      <dgm:prSet/>
      <dgm:spPr/>
      <dgm:t>
        <a:bodyPr/>
        <a:lstStyle/>
        <a:p>
          <a:endParaRPr lang="en-US"/>
        </a:p>
      </dgm:t>
    </dgm:pt>
    <dgm:pt modelId="{3DAAD1C4-DBDF-4289-A1FD-1C69BF530859}" type="sibTrans" cxnId="{D3C04751-4CDB-47F8-9A0F-C9BDA2B43C40}">
      <dgm:prSet/>
      <dgm:spPr/>
      <dgm:t>
        <a:bodyPr/>
        <a:lstStyle/>
        <a:p>
          <a:endParaRPr lang="en-US"/>
        </a:p>
      </dgm:t>
    </dgm:pt>
    <dgm:pt modelId="{50A09011-ECC9-4F04-A913-267646E93DC4}">
      <dgm:prSet/>
      <dgm:spPr/>
      <dgm:t>
        <a:bodyPr/>
        <a:lstStyle/>
        <a:p>
          <a:r>
            <a:rPr lang="en-US"/>
            <a:t>Fact: While medications like stimulants are effective for many, ADHD treatment often involves a combination of therapies, including behavioral therapy, coaching, mindfulness, and lifestyle adjustments.</a:t>
          </a:r>
        </a:p>
      </dgm:t>
    </dgm:pt>
    <dgm:pt modelId="{31812CEB-BFB0-468E-A26D-AD4A1DF8525D}" type="parTrans" cxnId="{D7D7F086-B52F-40D4-9BB3-E4048AD90F4F}">
      <dgm:prSet/>
      <dgm:spPr/>
      <dgm:t>
        <a:bodyPr/>
        <a:lstStyle/>
        <a:p>
          <a:endParaRPr lang="en-US"/>
        </a:p>
      </dgm:t>
    </dgm:pt>
    <dgm:pt modelId="{C72FFB48-B83B-494D-B21A-D00D5DE01C21}" type="sibTrans" cxnId="{D7D7F086-B52F-40D4-9BB3-E4048AD90F4F}">
      <dgm:prSet/>
      <dgm:spPr/>
      <dgm:t>
        <a:bodyPr/>
        <a:lstStyle/>
        <a:p>
          <a:endParaRPr lang="en-US"/>
        </a:p>
      </dgm:t>
    </dgm:pt>
    <dgm:pt modelId="{F98CAE31-8FBE-4F5A-A51C-EB6A25899027}">
      <dgm:prSet/>
      <dgm:spPr/>
      <dgm:t>
        <a:bodyPr/>
        <a:lstStyle/>
        <a:p>
          <a:r>
            <a:rPr lang="en-US"/>
            <a:t>7.	Myth: People with ADHD can’t focus on anything.</a:t>
          </a:r>
        </a:p>
      </dgm:t>
    </dgm:pt>
    <dgm:pt modelId="{9E4674C0-3986-42DF-85D4-04A534261918}" type="parTrans" cxnId="{6EFDBC09-1CCF-4009-9D38-6C2EAA64ACAA}">
      <dgm:prSet/>
      <dgm:spPr/>
      <dgm:t>
        <a:bodyPr/>
        <a:lstStyle/>
        <a:p>
          <a:endParaRPr lang="en-US"/>
        </a:p>
      </dgm:t>
    </dgm:pt>
    <dgm:pt modelId="{DD196532-A2EB-46C3-A571-D493544A38E4}" type="sibTrans" cxnId="{6EFDBC09-1CCF-4009-9D38-6C2EAA64ACAA}">
      <dgm:prSet/>
      <dgm:spPr/>
      <dgm:t>
        <a:bodyPr/>
        <a:lstStyle/>
        <a:p>
          <a:endParaRPr lang="en-US"/>
        </a:p>
      </dgm:t>
    </dgm:pt>
    <dgm:pt modelId="{301D851D-9EE0-4367-9F43-5CCE282C29BA}">
      <dgm:prSet/>
      <dgm:spPr/>
      <dgm:t>
        <a:bodyPr/>
        <a:lstStyle/>
        <a:p>
          <a:r>
            <a:rPr lang="en-US"/>
            <a:t>Fact: Individuals with ADHD often experience hyperfocus on activities they find interesting. The issue lies in regulating attention, not the inability to pay attention at all.</a:t>
          </a:r>
        </a:p>
      </dgm:t>
    </dgm:pt>
    <dgm:pt modelId="{3045B3F8-1171-45E6-9513-6790E55B1D32}" type="parTrans" cxnId="{B5EB7CDC-2A39-4A20-900B-FBAC3D638289}">
      <dgm:prSet/>
      <dgm:spPr/>
      <dgm:t>
        <a:bodyPr/>
        <a:lstStyle/>
        <a:p>
          <a:endParaRPr lang="en-US"/>
        </a:p>
      </dgm:t>
    </dgm:pt>
    <dgm:pt modelId="{C90CBDD7-A5F7-43CB-A282-C85CDAB9ACFE}" type="sibTrans" cxnId="{B5EB7CDC-2A39-4A20-900B-FBAC3D638289}">
      <dgm:prSet/>
      <dgm:spPr/>
      <dgm:t>
        <a:bodyPr/>
        <a:lstStyle/>
        <a:p>
          <a:endParaRPr lang="en-US"/>
        </a:p>
      </dgm:t>
    </dgm:pt>
    <dgm:pt modelId="{80907A4D-1227-4800-9527-2DFDAB6DE98A}">
      <dgm:prSet/>
      <dgm:spPr/>
      <dgm:t>
        <a:bodyPr/>
        <a:lstStyle/>
        <a:p>
          <a:r>
            <a:rPr lang="en-US"/>
            <a:t>8.	Myth: ADHD is overdiagnosed.</a:t>
          </a:r>
        </a:p>
      </dgm:t>
    </dgm:pt>
    <dgm:pt modelId="{A5361522-B18D-4FF3-800B-D0EA4464D8FC}" type="parTrans" cxnId="{7EC058E9-EA73-488F-9365-D66DEDC86F25}">
      <dgm:prSet/>
      <dgm:spPr/>
      <dgm:t>
        <a:bodyPr/>
        <a:lstStyle/>
        <a:p>
          <a:endParaRPr lang="en-US"/>
        </a:p>
      </dgm:t>
    </dgm:pt>
    <dgm:pt modelId="{83C300FB-A828-4099-BD4C-86BA2D7BA3D8}" type="sibTrans" cxnId="{7EC058E9-EA73-488F-9365-D66DEDC86F25}">
      <dgm:prSet/>
      <dgm:spPr/>
      <dgm:t>
        <a:bodyPr/>
        <a:lstStyle/>
        <a:p>
          <a:endParaRPr lang="en-US"/>
        </a:p>
      </dgm:t>
    </dgm:pt>
    <dgm:pt modelId="{A00D8602-AD48-4800-BC09-89831CABE2B0}">
      <dgm:prSet/>
      <dgm:spPr/>
      <dgm:t>
        <a:bodyPr/>
        <a:lstStyle/>
        <a:p>
          <a:r>
            <a:rPr lang="en-US"/>
            <a:t>Fact: ADHD is sometimes misunderstood or misdiagnosed, but it is also frequently underdiagnosed, especially in women, minorities, and adults who may present with less obvious symptoms.</a:t>
          </a:r>
        </a:p>
      </dgm:t>
    </dgm:pt>
    <dgm:pt modelId="{85F398AB-3F6F-4F05-B515-B1AA30739612}" type="parTrans" cxnId="{59186669-E514-4665-A300-8AE179F69A0D}">
      <dgm:prSet/>
      <dgm:spPr/>
      <dgm:t>
        <a:bodyPr/>
        <a:lstStyle/>
        <a:p>
          <a:endParaRPr lang="en-US"/>
        </a:p>
      </dgm:t>
    </dgm:pt>
    <dgm:pt modelId="{F5BA1A72-E2D1-4FE1-95A5-D0C76FB7D61B}" type="sibTrans" cxnId="{59186669-E514-4665-A300-8AE179F69A0D}">
      <dgm:prSet/>
      <dgm:spPr/>
      <dgm:t>
        <a:bodyPr/>
        <a:lstStyle/>
        <a:p>
          <a:endParaRPr lang="en-US"/>
        </a:p>
      </dgm:t>
    </dgm:pt>
    <dgm:pt modelId="{B79E5D32-32A9-49AA-BC4A-3DA08C39EDC0}" type="pres">
      <dgm:prSet presAssocID="{C4278CB2-F610-403C-8F19-B4A726ACB7B4}" presName="linear" presStyleCnt="0">
        <dgm:presLayoutVars>
          <dgm:dir/>
          <dgm:animLvl val="lvl"/>
          <dgm:resizeHandles val="exact"/>
        </dgm:presLayoutVars>
      </dgm:prSet>
      <dgm:spPr/>
    </dgm:pt>
    <dgm:pt modelId="{26DB549A-9D65-4ACC-9945-F77654D7E5B1}" type="pres">
      <dgm:prSet presAssocID="{B5058BF4-8C91-4953-B7C6-33C2967E8868}" presName="parentLin" presStyleCnt="0"/>
      <dgm:spPr/>
    </dgm:pt>
    <dgm:pt modelId="{AAAAEF74-174F-428D-835A-206CF2F8DD2D}" type="pres">
      <dgm:prSet presAssocID="{B5058BF4-8C91-4953-B7C6-33C2967E8868}" presName="parentLeftMargin" presStyleLbl="node1" presStyleIdx="0" presStyleCnt="4"/>
      <dgm:spPr/>
    </dgm:pt>
    <dgm:pt modelId="{D70CD8E5-070E-44E1-B11B-2167027AF233}" type="pres">
      <dgm:prSet presAssocID="{B5058BF4-8C91-4953-B7C6-33C2967E8868}" presName="parentText" presStyleLbl="node1" presStyleIdx="0" presStyleCnt="4">
        <dgm:presLayoutVars>
          <dgm:chMax val="0"/>
          <dgm:bulletEnabled val="1"/>
        </dgm:presLayoutVars>
      </dgm:prSet>
      <dgm:spPr/>
    </dgm:pt>
    <dgm:pt modelId="{1916392C-8D94-492D-B3C6-52F135D7FA02}" type="pres">
      <dgm:prSet presAssocID="{B5058BF4-8C91-4953-B7C6-33C2967E8868}" presName="negativeSpace" presStyleCnt="0"/>
      <dgm:spPr/>
    </dgm:pt>
    <dgm:pt modelId="{7F25D5AF-E1EA-4D9E-BB03-819671C684B8}" type="pres">
      <dgm:prSet presAssocID="{B5058BF4-8C91-4953-B7C6-33C2967E8868}" presName="childText" presStyleLbl="conFgAcc1" presStyleIdx="0" presStyleCnt="4">
        <dgm:presLayoutVars>
          <dgm:bulletEnabled val="1"/>
        </dgm:presLayoutVars>
      </dgm:prSet>
      <dgm:spPr/>
    </dgm:pt>
    <dgm:pt modelId="{C8D82E5F-3FC3-4643-8A14-CC8B94AA6C7C}" type="pres">
      <dgm:prSet presAssocID="{468CA518-5661-4F60-B0D6-FA68804E53F2}" presName="spaceBetweenRectangles" presStyleCnt="0"/>
      <dgm:spPr/>
    </dgm:pt>
    <dgm:pt modelId="{E06A76FB-95B9-462C-AFC2-635ED41718A5}" type="pres">
      <dgm:prSet presAssocID="{BE6441D3-E391-405F-A510-E18C54DCE3A8}" presName="parentLin" presStyleCnt="0"/>
      <dgm:spPr/>
    </dgm:pt>
    <dgm:pt modelId="{99BDF95E-2E3C-4C21-A47C-FB1D2D2ACF88}" type="pres">
      <dgm:prSet presAssocID="{BE6441D3-E391-405F-A510-E18C54DCE3A8}" presName="parentLeftMargin" presStyleLbl="node1" presStyleIdx="0" presStyleCnt="4"/>
      <dgm:spPr/>
    </dgm:pt>
    <dgm:pt modelId="{2BFF70EA-778E-4BDF-9875-2B35503018FE}" type="pres">
      <dgm:prSet presAssocID="{BE6441D3-E391-405F-A510-E18C54DCE3A8}" presName="parentText" presStyleLbl="node1" presStyleIdx="1" presStyleCnt="4">
        <dgm:presLayoutVars>
          <dgm:chMax val="0"/>
          <dgm:bulletEnabled val="1"/>
        </dgm:presLayoutVars>
      </dgm:prSet>
      <dgm:spPr/>
    </dgm:pt>
    <dgm:pt modelId="{3CCB8545-A339-49DA-AEA3-260C91C0F319}" type="pres">
      <dgm:prSet presAssocID="{BE6441D3-E391-405F-A510-E18C54DCE3A8}" presName="negativeSpace" presStyleCnt="0"/>
      <dgm:spPr/>
    </dgm:pt>
    <dgm:pt modelId="{231BD764-34D7-4669-AD17-BF54A51F1A3E}" type="pres">
      <dgm:prSet presAssocID="{BE6441D3-E391-405F-A510-E18C54DCE3A8}" presName="childText" presStyleLbl="conFgAcc1" presStyleIdx="1" presStyleCnt="4">
        <dgm:presLayoutVars>
          <dgm:bulletEnabled val="1"/>
        </dgm:presLayoutVars>
      </dgm:prSet>
      <dgm:spPr/>
    </dgm:pt>
    <dgm:pt modelId="{0340782C-DF19-4FC9-BE1D-1CF8CC9E61BF}" type="pres">
      <dgm:prSet presAssocID="{3DAAD1C4-DBDF-4289-A1FD-1C69BF530859}" presName="spaceBetweenRectangles" presStyleCnt="0"/>
      <dgm:spPr/>
    </dgm:pt>
    <dgm:pt modelId="{AB1741B0-2B04-4E14-8B9C-E5A35D713D35}" type="pres">
      <dgm:prSet presAssocID="{F98CAE31-8FBE-4F5A-A51C-EB6A25899027}" presName="parentLin" presStyleCnt="0"/>
      <dgm:spPr/>
    </dgm:pt>
    <dgm:pt modelId="{371F062F-3C7D-4454-BA5B-A0BB43F6F21F}" type="pres">
      <dgm:prSet presAssocID="{F98CAE31-8FBE-4F5A-A51C-EB6A25899027}" presName="parentLeftMargin" presStyleLbl="node1" presStyleIdx="1" presStyleCnt="4"/>
      <dgm:spPr/>
    </dgm:pt>
    <dgm:pt modelId="{84498D73-36B7-4C38-B298-EB270578BA14}" type="pres">
      <dgm:prSet presAssocID="{F98CAE31-8FBE-4F5A-A51C-EB6A25899027}" presName="parentText" presStyleLbl="node1" presStyleIdx="2" presStyleCnt="4">
        <dgm:presLayoutVars>
          <dgm:chMax val="0"/>
          <dgm:bulletEnabled val="1"/>
        </dgm:presLayoutVars>
      </dgm:prSet>
      <dgm:spPr/>
    </dgm:pt>
    <dgm:pt modelId="{F06DDD5D-DB15-4AAA-A2B2-8DD5FC8392FF}" type="pres">
      <dgm:prSet presAssocID="{F98CAE31-8FBE-4F5A-A51C-EB6A25899027}" presName="negativeSpace" presStyleCnt="0"/>
      <dgm:spPr/>
    </dgm:pt>
    <dgm:pt modelId="{9EE8D0A4-C623-44B8-B8CA-9CC7704AE555}" type="pres">
      <dgm:prSet presAssocID="{F98CAE31-8FBE-4F5A-A51C-EB6A25899027}" presName="childText" presStyleLbl="conFgAcc1" presStyleIdx="2" presStyleCnt="4">
        <dgm:presLayoutVars>
          <dgm:bulletEnabled val="1"/>
        </dgm:presLayoutVars>
      </dgm:prSet>
      <dgm:spPr/>
    </dgm:pt>
    <dgm:pt modelId="{84CE64C7-399A-4986-8D6A-0118595E54EC}" type="pres">
      <dgm:prSet presAssocID="{DD196532-A2EB-46C3-A571-D493544A38E4}" presName="spaceBetweenRectangles" presStyleCnt="0"/>
      <dgm:spPr/>
    </dgm:pt>
    <dgm:pt modelId="{4AF3F0A7-8592-4FB4-B7A3-4F7CCF6106CC}" type="pres">
      <dgm:prSet presAssocID="{80907A4D-1227-4800-9527-2DFDAB6DE98A}" presName="parentLin" presStyleCnt="0"/>
      <dgm:spPr/>
    </dgm:pt>
    <dgm:pt modelId="{8BCEBC86-D1C7-4EFC-9B6E-9ABA2EB276EC}" type="pres">
      <dgm:prSet presAssocID="{80907A4D-1227-4800-9527-2DFDAB6DE98A}" presName="parentLeftMargin" presStyleLbl="node1" presStyleIdx="2" presStyleCnt="4"/>
      <dgm:spPr/>
    </dgm:pt>
    <dgm:pt modelId="{08E5E8C9-7574-480A-B7E3-3CC8C7B212EB}" type="pres">
      <dgm:prSet presAssocID="{80907A4D-1227-4800-9527-2DFDAB6DE98A}" presName="parentText" presStyleLbl="node1" presStyleIdx="3" presStyleCnt="4">
        <dgm:presLayoutVars>
          <dgm:chMax val="0"/>
          <dgm:bulletEnabled val="1"/>
        </dgm:presLayoutVars>
      </dgm:prSet>
      <dgm:spPr/>
    </dgm:pt>
    <dgm:pt modelId="{401931D5-D554-4A43-BBA1-834D37835654}" type="pres">
      <dgm:prSet presAssocID="{80907A4D-1227-4800-9527-2DFDAB6DE98A}" presName="negativeSpace" presStyleCnt="0"/>
      <dgm:spPr/>
    </dgm:pt>
    <dgm:pt modelId="{DFAC6F7D-89B8-42F2-B72D-9E57B5CAA8F7}" type="pres">
      <dgm:prSet presAssocID="{80907A4D-1227-4800-9527-2DFDAB6DE98A}" presName="childText" presStyleLbl="conFgAcc1" presStyleIdx="3" presStyleCnt="4">
        <dgm:presLayoutVars>
          <dgm:bulletEnabled val="1"/>
        </dgm:presLayoutVars>
      </dgm:prSet>
      <dgm:spPr/>
    </dgm:pt>
  </dgm:ptLst>
  <dgm:cxnLst>
    <dgm:cxn modelId="{8C4B0703-FF3F-4D6F-9354-494C6EEEBE5C}" type="presOf" srcId="{50A09011-ECC9-4F04-A913-267646E93DC4}" destId="{231BD764-34D7-4669-AD17-BF54A51F1A3E}" srcOrd="0" destOrd="0" presId="urn:microsoft.com/office/officeart/2005/8/layout/list1"/>
    <dgm:cxn modelId="{4C7D5607-9CBF-4849-8ED7-92364CAD6C94}" type="presOf" srcId="{301D851D-9EE0-4367-9F43-5CCE282C29BA}" destId="{9EE8D0A4-C623-44B8-B8CA-9CC7704AE555}" srcOrd="0" destOrd="0" presId="urn:microsoft.com/office/officeart/2005/8/layout/list1"/>
    <dgm:cxn modelId="{6EFDBC09-1CCF-4009-9D38-6C2EAA64ACAA}" srcId="{C4278CB2-F610-403C-8F19-B4A726ACB7B4}" destId="{F98CAE31-8FBE-4F5A-A51C-EB6A25899027}" srcOrd="2" destOrd="0" parTransId="{9E4674C0-3986-42DF-85D4-04A534261918}" sibTransId="{DD196532-A2EB-46C3-A571-D493544A38E4}"/>
    <dgm:cxn modelId="{D52FDA15-5BD0-45AF-B47B-A182F075D653}" type="presOf" srcId="{C4278CB2-F610-403C-8F19-B4A726ACB7B4}" destId="{B79E5D32-32A9-49AA-BC4A-3DA08C39EDC0}" srcOrd="0" destOrd="0" presId="urn:microsoft.com/office/officeart/2005/8/layout/list1"/>
    <dgm:cxn modelId="{F499DC1F-BE83-4FCF-9F72-F4AD28FA58AE}" type="presOf" srcId="{F98CAE31-8FBE-4F5A-A51C-EB6A25899027}" destId="{371F062F-3C7D-4454-BA5B-A0BB43F6F21F}" srcOrd="0" destOrd="0" presId="urn:microsoft.com/office/officeart/2005/8/layout/list1"/>
    <dgm:cxn modelId="{49725B26-CC34-4E0E-BB98-8665D715B30E}" srcId="{B5058BF4-8C91-4953-B7C6-33C2967E8868}" destId="{BB074E43-89F8-438A-AB11-FED4F7069B1A}" srcOrd="0" destOrd="0" parTransId="{53C8A7F6-BDC2-4D0D-8C52-C4DE726A8476}" sibTransId="{E76BB8D1-E3EB-44A5-AA5F-9460C7302C58}"/>
    <dgm:cxn modelId="{59186669-E514-4665-A300-8AE179F69A0D}" srcId="{80907A4D-1227-4800-9527-2DFDAB6DE98A}" destId="{A00D8602-AD48-4800-BC09-89831CABE2B0}" srcOrd="0" destOrd="0" parTransId="{85F398AB-3F6F-4F05-B515-B1AA30739612}" sibTransId="{F5BA1A72-E2D1-4FE1-95A5-D0C76FB7D61B}"/>
    <dgm:cxn modelId="{58942A6C-0B9C-4D6F-A097-E4A577E1524F}" type="presOf" srcId="{F98CAE31-8FBE-4F5A-A51C-EB6A25899027}" destId="{84498D73-36B7-4C38-B298-EB270578BA14}" srcOrd="1" destOrd="0" presId="urn:microsoft.com/office/officeart/2005/8/layout/list1"/>
    <dgm:cxn modelId="{97C4A46D-5224-4F1B-BC6F-C3ACEE988B8F}" type="presOf" srcId="{80907A4D-1227-4800-9527-2DFDAB6DE98A}" destId="{8BCEBC86-D1C7-4EFC-9B6E-9ABA2EB276EC}" srcOrd="0" destOrd="0" presId="urn:microsoft.com/office/officeart/2005/8/layout/list1"/>
    <dgm:cxn modelId="{D3C04751-4CDB-47F8-9A0F-C9BDA2B43C40}" srcId="{C4278CB2-F610-403C-8F19-B4A726ACB7B4}" destId="{BE6441D3-E391-405F-A510-E18C54DCE3A8}" srcOrd="1" destOrd="0" parTransId="{12796974-E380-4409-A048-F0E81F25EB83}" sibTransId="{3DAAD1C4-DBDF-4289-A1FD-1C69BF530859}"/>
    <dgm:cxn modelId="{0921D051-8F4D-4A7A-9F8C-D03884ADAAB3}" type="presOf" srcId="{B5058BF4-8C91-4953-B7C6-33C2967E8868}" destId="{AAAAEF74-174F-428D-835A-206CF2F8DD2D}" srcOrd="0" destOrd="0" presId="urn:microsoft.com/office/officeart/2005/8/layout/list1"/>
    <dgm:cxn modelId="{3FFB1574-19C3-4D24-98ED-7640A545DDFC}" srcId="{C4278CB2-F610-403C-8F19-B4A726ACB7B4}" destId="{B5058BF4-8C91-4953-B7C6-33C2967E8868}" srcOrd="0" destOrd="0" parTransId="{8257FE96-9375-45B6-ADE9-F1D53CDCC795}" sibTransId="{468CA518-5661-4F60-B0D6-FA68804E53F2}"/>
    <dgm:cxn modelId="{D7D7F086-B52F-40D4-9BB3-E4048AD90F4F}" srcId="{BE6441D3-E391-405F-A510-E18C54DCE3A8}" destId="{50A09011-ECC9-4F04-A913-267646E93DC4}" srcOrd="0" destOrd="0" parTransId="{31812CEB-BFB0-468E-A26D-AD4A1DF8525D}" sibTransId="{C72FFB48-B83B-494D-B21A-D00D5DE01C21}"/>
    <dgm:cxn modelId="{D1D83689-1FC7-49D6-882D-AA6D7449CE8C}" type="presOf" srcId="{BB074E43-89F8-438A-AB11-FED4F7069B1A}" destId="{7F25D5AF-E1EA-4D9E-BB03-819671C684B8}" srcOrd="0" destOrd="0" presId="urn:microsoft.com/office/officeart/2005/8/layout/list1"/>
    <dgm:cxn modelId="{192657B2-6C57-4562-B780-CDFF0C0D482A}" type="presOf" srcId="{A00D8602-AD48-4800-BC09-89831CABE2B0}" destId="{DFAC6F7D-89B8-42F2-B72D-9E57B5CAA8F7}" srcOrd="0" destOrd="0" presId="urn:microsoft.com/office/officeart/2005/8/layout/list1"/>
    <dgm:cxn modelId="{419311C2-DB64-451A-A76B-994F596F2438}" type="presOf" srcId="{BE6441D3-E391-405F-A510-E18C54DCE3A8}" destId="{2BFF70EA-778E-4BDF-9875-2B35503018FE}" srcOrd="1" destOrd="0" presId="urn:microsoft.com/office/officeart/2005/8/layout/list1"/>
    <dgm:cxn modelId="{32A103D9-BCA5-4C34-A28E-380221E2345A}" type="presOf" srcId="{80907A4D-1227-4800-9527-2DFDAB6DE98A}" destId="{08E5E8C9-7574-480A-B7E3-3CC8C7B212EB}" srcOrd="1" destOrd="0" presId="urn:microsoft.com/office/officeart/2005/8/layout/list1"/>
    <dgm:cxn modelId="{B5EB7CDC-2A39-4A20-900B-FBAC3D638289}" srcId="{F98CAE31-8FBE-4F5A-A51C-EB6A25899027}" destId="{301D851D-9EE0-4367-9F43-5CCE282C29BA}" srcOrd="0" destOrd="0" parTransId="{3045B3F8-1171-45E6-9513-6790E55B1D32}" sibTransId="{C90CBDD7-A5F7-43CB-A282-C85CDAB9ACFE}"/>
    <dgm:cxn modelId="{7EC058E9-EA73-488F-9365-D66DEDC86F25}" srcId="{C4278CB2-F610-403C-8F19-B4A726ACB7B4}" destId="{80907A4D-1227-4800-9527-2DFDAB6DE98A}" srcOrd="3" destOrd="0" parTransId="{A5361522-B18D-4FF3-800B-D0EA4464D8FC}" sibTransId="{83C300FB-A828-4099-BD4C-86BA2D7BA3D8}"/>
    <dgm:cxn modelId="{E8C764F7-E0E3-441A-8150-37367470BF2F}" type="presOf" srcId="{BE6441D3-E391-405F-A510-E18C54DCE3A8}" destId="{99BDF95E-2E3C-4C21-A47C-FB1D2D2ACF88}" srcOrd="0" destOrd="0" presId="urn:microsoft.com/office/officeart/2005/8/layout/list1"/>
    <dgm:cxn modelId="{2DB234FB-B4E2-4603-B38D-1FE8A3E8F2A7}" type="presOf" srcId="{B5058BF4-8C91-4953-B7C6-33C2967E8868}" destId="{D70CD8E5-070E-44E1-B11B-2167027AF233}" srcOrd="1" destOrd="0" presId="urn:microsoft.com/office/officeart/2005/8/layout/list1"/>
    <dgm:cxn modelId="{4E1951E9-7219-41C8-BACD-23E327C5FB40}" type="presParOf" srcId="{B79E5D32-32A9-49AA-BC4A-3DA08C39EDC0}" destId="{26DB549A-9D65-4ACC-9945-F77654D7E5B1}" srcOrd="0" destOrd="0" presId="urn:microsoft.com/office/officeart/2005/8/layout/list1"/>
    <dgm:cxn modelId="{E9C60E37-9300-4C56-ACB3-070F0DC40610}" type="presParOf" srcId="{26DB549A-9D65-4ACC-9945-F77654D7E5B1}" destId="{AAAAEF74-174F-428D-835A-206CF2F8DD2D}" srcOrd="0" destOrd="0" presId="urn:microsoft.com/office/officeart/2005/8/layout/list1"/>
    <dgm:cxn modelId="{1104ABA2-89B8-4569-9174-6A258FF4B539}" type="presParOf" srcId="{26DB549A-9D65-4ACC-9945-F77654D7E5B1}" destId="{D70CD8E5-070E-44E1-B11B-2167027AF233}" srcOrd="1" destOrd="0" presId="urn:microsoft.com/office/officeart/2005/8/layout/list1"/>
    <dgm:cxn modelId="{EDB8F6F4-20EF-492E-856F-2227C48D84A8}" type="presParOf" srcId="{B79E5D32-32A9-49AA-BC4A-3DA08C39EDC0}" destId="{1916392C-8D94-492D-B3C6-52F135D7FA02}" srcOrd="1" destOrd="0" presId="urn:microsoft.com/office/officeart/2005/8/layout/list1"/>
    <dgm:cxn modelId="{F67C9613-780E-418C-AB1E-009E5385E513}" type="presParOf" srcId="{B79E5D32-32A9-49AA-BC4A-3DA08C39EDC0}" destId="{7F25D5AF-E1EA-4D9E-BB03-819671C684B8}" srcOrd="2" destOrd="0" presId="urn:microsoft.com/office/officeart/2005/8/layout/list1"/>
    <dgm:cxn modelId="{943CA23F-D0B7-4EE6-AD61-AF12B2341A18}" type="presParOf" srcId="{B79E5D32-32A9-49AA-BC4A-3DA08C39EDC0}" destId="{C8D82E5F-3FC3-4643-8A14-CC8B94AA6C7C}" srcOrd="3" destOrd="0" presId="urn:microsoft.com/office/officeart/2005/8/layout/list1"/>
    <dgm:cxn modelId="{6AF9B747-DD65-4FDC-954F-25290269EB1E}" type="presParOf" srcId="{B79E5D32-32A9-49AA-BC4A-3DA08C39EDC0}" destId="{E06A76FB-95B9-462C-AFC2-635ED41718A5}" srcOrd="4" destOrd="0" presId="urn:microsoft.com/office/officeart/2005/8/layout/list1"/>
    <dgm:cxn modelId="{863C5C91-CBE9-4338-A82E-89C6ED345187}" type="presParOf" srcId="{E06A76FB-95B9-462C-AFC2-635ED41718A5}" destId="{99BDF95E-2E3C-4C21-A47C-FB1D2D2ACF88}" srcOrd="0" destOrd="0" presId="urn:microsoft.com/office/officeart/2005/8/layout/list1"/>
    <dgm:cxn modelId="{F37F3EF9-D62D-42A6-88F2-19C68626A3AB}" type="presParOf" srcId="{E06A76FB-95B9-462C-AFC2-635ED41718A5}" destId="{2BFF70EA-778E-4BDF-9875-2B35503018FE}" srcOrd="1" destOrd="0" presId="urn:microsoft.com/office/officeart/2005/8/layout/list1"/>
    <dgm:cxn modelId="{B2A0D260-7E42-45FC-8A3A-D9489ECA3941}" type="presParOf" srcId="{B79E5D32-32A9-49AA-BC4A-3DA08C39EDC0}" destId="{3CCB8545-A339-49DA-AEA3-260C91C0F319}" srcOrd="5" destOrd="0" presId="urn:microsoft.com/office/officeart/2005/8/layout/list1"/>
    <dgm:cxn modelId="{6AEB42A4-17AB-4FAD-B815-130B4174CF62}" type="presParOf" srcId="{B79E5D32-32A9-49AA-BC4A-3DA08C39EDC0}" destId="{231BD764-34D7-4669-AD17-BF54A51F1A3E}" srcOrd="6" destOrd="0" presId="urn:microsoft.com/office/officeart/2005/8/layout/list1"/>
    <dgm:cxn modelId="{A399B35A-6B4B-416D-ABE1-71DFAC54D679}" type="presParOf" srcId="{B79E5D32-32A9-49AA-BC4A-3DA08C39EDC0}" destId="{0340782C-DF19-4FC9-BE1D-1CF8CC9E61BF}" srcOrd="7" destOrd="0" presId="urn:microsoft.com/office/officeart/2005/8/layout/list1"/>
    <dgm:cxn modelId="{D3C27F2A-B38E-4802-898B-C6E2223016C4}" type="presParOf" srcId="{B79E5D32-32A9-49AA-BC4A-3DA08C39EDC0}" destId="{AB1741B0-2B04-4E14-8B9C-E5A35D713D35}" srcOrd="8" destOrd="0" presId="urn:microsoft.com/office/officeart/2005/8/layout/list1"/>
    <dgm:cxn modelId="{4119DB4F-74DC-42D2-9A78-E4C89D49AA1C}" type="presParOf" srcId="{AB1741B0-2B04-4E14-8B9C-E5A35D713D35}" destId="{371F062F-3C7D-4454-BA5B-A0BB43F6F21F}" srcOrd="0" destOrd="0" presId="urn:microsoft.com/office/officeart/2005/8/layout/list1"/>
    <dgm:cxn modelId="{96593894-A8E0-470C-A529-7231054BCB56}" type="presParOf" srcId="{AB1741B0-2B04-4E14-8B9C-E5A35D713D35}" destId="{84498D73-36B7-4C38-B298-EB270578BA14}" srcOrd="1" destOrd="0" presId="urn:microsoft.com/office/officeart/2005/8/layout/list1"/>
    <dgm:cxn modelId="{6FB74BEA-47A4-4600-802B-CEE0AA65DEC7}" type="presParOf" srcId="{B79E5D32-32A9-49AA-BC4A-3DA08C39EDC0}" destId="{F06DDD5D-DB15-4AAA-A2B2-8DD5FC8392FF}" srcOrd="9" destOrd="0" presId="urn:microsoft.com/office/officeart/2005/8/layout/list1"/>
    <dgm:cxn modelId="{C06FE399-E631-4B49-9032-27815FEE3333}" type="presParOf" srcId="{B79E5D32-32A9-49AA-BC4A-3DA08C39EDC0}" destId="{9EE8D0A4-C623-44B8-B8CA-9CC7704AE555}" srcOrd="10" destOrd="0" presId="urn:microsoft.com/office/officeart/2005/8/layout/list1"/>
    <dgm:cxn modelId="{9AD364F7-B36F-412B-A37A-83FF817B9EDD}" type="presParOf" srcId="{B79E5D32-32A9-49AA-BC4A-3DA08C39EDC0}" destId="{84CE64C7-399A-4986-8D6A-0118595E54EC}" srcOrd="11" destOrd="0" presId="urn:microsoft.com/office/officeart/2005/8/layout/list1"/>
    <dgm:cxn modelId="{D2A2A171-130C-4E4B-9B6F-27ADA73E1554}" type="presParOf" srcId="{B79E5D32-32A9-49AA-BC4A-3DA08C39EDC0}" destId="{4AF3F0A7-8592-4FB4-B7A3-4F7CCF6106CC}" srcOrd="12" destOrd="0" presId="urn:microsoft.com/office/officeart/2005/8/layout/list1"/>
    <dgm:cxn modelId="{FED9185D-F001-4C92-B118-A0A5C5630B78}" type="presParOf" srcId="{4AF3F0A7-8592-4FB4-B7A3-4F7CCF6106CC}" destId="{8BCEBC86-D1C7-4EFC-9B6E-9ABA2EB276EC}" srcOrd="0" destOrd="0" presId="urn:microsoft.com/office/officeart/2005/8/layout/list1"/>
    <dgm:cxn modelId="{64272FC4-F856-401A-8779-C2D2CC9B00FD}" type="presParOf" srcId="{4AF3F0A7-8592-4FB4-B7A3-4F7CCF6106CC}" destId="{08E5E8C9-7574-480A-B7E3-3CC8C7B212EB}" srcOrd="1" destOrd="0" presId="urn:microsoft.com/office/officeart/2005/8/layout/list1"/>
    <dgm:cxn modelId="{4EF5D4C3-EC6B-46BC-96C3-606089FCE723}" type="presParOf" srcId="{B79E5D32-32A9-49AA-BC4A-3DA08C39EDC0}" destId="{401931D5-D554-4A43-BBA1-834D37835654}" srcOrd="13" destOrd="0" presId="urn:microsoft.com/office/officeart/2005/8/layout/list1"/>
    <dgm:cxn modelId="{F443154F-71CF-47E7-8EFD-003E2D25F7F0}" type="presParOf" srcId="{B79E5D32-32A9-49AA-BC4A-3DA08C39EDC0}" destId="{DFAC6F7D-89B8-42F2-B72D-9E57B5CAA8F7}"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793F37B-2AD4-4BFA-BDE9-F90F0861D20D}" type="doc">
      <dgm:prSet loTypeId="urn:microsoft.com/office/officeart/2005/8/layout/vList2" loCatId="list" qsTypeId="urn:microsoft.com/office/officeart/2005/8/quickstyle/simple2" qsCatId="simple" csTypeId="urn:microsoft.com/office/officeart/2005/8/colors/colorful1" csCatId="colorful" phldr="1"/>
      <dgm:spPr/>
      <dgm:t>
        <a:bodyPr/>
        <a:lstStyle/>
        <a:p>
          <a:endParaRPr lang="en-US"/>
        </a:p>
      </dgm:t>
    </dgm:pt>
    <dgm:pt modelId="{50FD3AF8-E23E-43DE-A0A1-B791F2B58863}">
      <dgm:prSet/>
      <dgm:spPr/>
      <dgm:t>
        <a:bodyPr/>
        <a:lstStyle/>
        <a:p>
          <a:r>
            <a:rPr lang="en-US" b="1" dirty="0"/>
            <a:t>Males are almost </a:t>
          </a:r>
          <a:r>
            <a:rPr lang="en-US" b="1" dirty="0">
              <a:hlinkClick xmlns:r="http://schemas.openxmlformats.org/officeDocument/2006/relationships" r:id="rId1"/>
            </a:rPr>
            <a:t>three times more likely</a:t>
          </a:r>
          <a:r>
            <a:rPr lang="en-US" b="1" dirty="0"/>
            <a:t> to be diagnosed with ADHD than females. Just 4.2 percent of women will be diagnosed</a:t>
          </a:r>
          <a:r>
            <a:rPr lang="en-US" dirty="0"/>
            <a:t>.</a:t>
          </a:r>
          <a:r>
            <a:rPr lang="en-US" b="1" dirty="0"/>
            <a:t>.</a:t>
          </a:r>
          <a:endParaRPr lang="en-US" dirty="0"/>
        </a:p>
      </dgm:t>
    </dgm:pt>
    <dgm:pt modelId="{2E6360C3-9156-4644-BFEF-FA5C21596886}" type="parTrans" cxnId="{CC57CC95-7B8C-466F-8CCC-FC26E2C596B3}">
      <dgm:prSet/>
      <dgm:spPr/>
      <dgm:t>
        <a:bodyPr/>
        <a:lstStyle/>
        <a:p>
          <a:endParaRPr lang="en-US"/>
        </a:p>
      </dgm:t>
    </dgm:pt>
    <dgm:pt modelId="{5F2D01E1-871D-455D-8770-A59CD7076DAF}" type="sibTrans" cxnId="{CC57CC95-7B8C-466F-8CCC-FC26E2C596B3}">
      <dgm:prSet/>
      <dgm:spPr/>
      <dgm:t>
        <a:bodyPr/>
        <a:lstStyle/>
        <a:p>
          <a:endParaRPr lang="en-US"/>
        </a:p>
      </dgm:t>
    </dgm:pt>
    <dgm:pt modelId="{1C171B9C-78CB-4539-94DA-E43558DF6446}">
      <dgm:prSet/>
      <dgm:spPr/>
      <dgm:t>
        <a:bodyPr/>
        <a:lstStyle/>
        <a:p>
          <a:r>
            <a:rPr lang="en-US" b="1" dirty="0"/>
            <a:t>An estimated 7 million (11.4%) U.S. children aged 3–17 years have been diagnosed with ADHD, according to a national survey of parents using data from 2022.</a:t>
          </a:r>
          <a:endParaRPr lang="en-US" dirty="0"/>
        </a:p>
      </dgm:t>
    </dgm:pt>
    <dgm:pt modelId="{0F2BC682-98FF-4933-8F89-08B954B75A63}" type="parTrans" cxnId="{0ACD58C0-ABF7-4179-8EE1-21AA2A73AE86}">
      <dgm:prSet/>
      <dgm:spPr/>
      <dgm:t>
        <a:bodyPr/>
        <a:lstStyle/>
        <a:p>
          <a:endParaRPr lang="en-US"/>
        </a:p>
      </dgm:t>
    </dgm:pt>
    <dgm:pt modelId="{49197F61-6F70-4B31-8E2B-3EFA405AF88E}" type="sibTrans" cxnId="{0ACD58C0-ABF7-4179-8EE1-21AA2A73AE86}">
      <dgm:prSet/>
      <dgm:spPr/>
      <dgm:t>
        <a:bodyPr/>
        <a:lstStyle/>
        <a:p>
          <a:endParaRPr lang="en-US"/>
        </a:p>
      </dgm:t>
    </dgm:pt>
    <dgm:pt modelId="{A29F07CC-0194-4669-93CE-A0726A62E48D}">
      <dgm:prSet/>
      <dgm:spPr/>
      <dgm:t>
        <a:bodyPr/>
        <a:lstStyle/>
        <a:p>
          <a:r>
            <a:rPr lang="en-US" dirty="0"/>
            <a:t>The average age of ADHD diagnosis is 7 years old.</a:t>
          </a:r>
        </a:p>
      </dgm:t>
    </dgm:pt>
    <dgm:pt modelId="{F3F3C3EA-5C85-4B0B-83F8-2333AF0B730F}" type="parTrans" cxnId="{DD7271B8-9F51-4656-BF48-20C3B2F95ED5}">
      <dgm:prSet/>
      <dgm:spPr/>
      <dgm:t>
        <a:bodyPr/>
        <a:lstStyle/>
        <a:p>
          <a:endParaRPr lang="en-US"/>
        </a:p>
      </dgm:t>
    </dgm:pt>
    <dgm:pt modelId="{C4B5DCA4-AFE0-4454-9DC0-FE877D21226E}" type="sibTrans" cxnId="{DD7271B8-9F51-4656-BF48-20C3B2F95ED5}">
      <dgm:prSet/>
      <dgm:spPr/>
      <dgm:t>
        <a:bodyPr/>
        <a:lstStyle/>
        <a:p>
          <a:endParaRPr lang="en-US"/>
        </a:p>
      </dgm:t>
    </dgm:pt>
    <dgm:pt modelId="{C13CCCE8-552C-43AD-9D96-12FCFD7CBD9B}">
      <dgm:prSet/>
      <dgm:spPr/>
      <dgm:t>
        <a:bodyPr/>
        <a:lstStyle/>
        <a:p>
          <a:r>
            <a:rPr lang="en-US"/>
            <a:t>Symptoms of ADHD typically first appear between the ages of 3-6 years old</a:t>
          </a:r>
        </a:p>
      </dgm:t>
    </dgm:pt>
    <dgm:pt modelId="{23EB650D-C926-4F57-B997-32E255C4653E}" type="parTrans" cxnId="{8FAE3986-65CD-4541-BDC8-DAECC2EDA286}">
      <dgm:prSet/>
      <dgm:spPr/>
      <dgm:t>
        <a:bodyPr/>
        <a:lstStyle/>
        <a:p>
          <a:endParaRPr lang="en-US"/>
        </a:p>
      </dgm:t>
    </dgm:pt>
    <dgm:pt modelId="{173814E6-2A3D-4DD3-A8A7-40E961A1F594}" type="sibTrans" cxnId="{8FAE3986-65CD-4541-BDC8-DAECC2EDA286}">
      <dgm:prSet/>
      <dgm:spPr/>
      <dgm:t>
        <a:bodyPr/>
        <a:lstStyle/>
        <a:p>
          <a:endParaRPr lang="en-US"/>
        </a:p>
      </dgm:t>
    </dgm:pt>
    <dgm:pt modelId="{4ACA290D-4C74-48A6-93EB-BBDDB783B8A9}">
      <dgm:prSet/>
      <dgm:spPr/>
      <dgm:t>
        <a:bodyPr/>
        <a:lstStyle/>
        <a:p>
          <a:r>
            <a:rPr lang="en-US" dirty="0"/>
            <a:t>ADHD isn’t just a childhood disorder. </a:t>
          </a:r>
        </a:p>
      </dgm:t>
    </dgm:pt>
    <dgm:pt modelId="{FB83B4D1-6AC0-4B4F-A6E0-285FBA4A29C6}" type="parTrans" cxnId="{ABE20010-F62C-4EE4-A201-417285683F3F}">
      <dgm:prSet/>
      <dgm:spPr/>
      <dgm:t>
        <a:bodyPr/>
        <a:lstStyle/>
        <a:p>
          <a:endParaRPr lang="en-US"/>
        </a:p>
      </dgm:t>
    </dgm:pt>
    <dgm:pt modelId="{BA0CFA29-FD95-44C1-84AC-D11261050B6E}" type="sibTrans" cxnId="{ABE20010-F62C-4EE4-A201-417285683F3F}">
      <dgm:prSet/>
      <dgm:spPr/>
      <dgm:t>
        <a:bodyPr/>
        <a:lstStyle/>
        <a:p>
          <a:endParaRPr lang="en-US"/>
        </a:p>
      </dgm:t>
    </dgm:pt>
    <dgm:pt modelId="{6D432921-D3BE-4AD5-A5C7-F9BFAC3A2649}">
      <dgm:prSet/>
      <dgm:spPr/>
      <dgm:t>
        <a:bodyPr/>
        <a:lstStyle/>
        <a:p>
          <a:r>
            <a:rPr lang="en-US"/>
            <a:t>ADHD is five to 10 times more common among adult with alcohol use disorder than it is in people without the condition. </a:t>
          </a:r>
        </a:p>
      </dgm:t>
    </dgm:pt>
    <dgm:pt modelId="{75448FA2-593A-459B-A18B-F0C6F9E3889D}" type="parTrans" cxnId="{2CF4435B-EAC1-4095-9400-B4862B555172}">
      <dgm:prSet/>
      <dgm:spPr/>
      <dgm:t>
        <a:bodyPr/>
        <a:lstStyle/>
        <a:p>
          <a:endParaRPr lang="en-US"/>
        </a:p>
      </dgm:t>
    </dgm:pt>
    <dgm:pt modelId="{38210056-B7EA-4935-8BD4-8DAF71D46E68}" type="sibTrans" cxnId="{2CF4435B-EAC1-4095-9400-B4862B555172}">
      <dgm:prSet/>
      <dgm:spPr/>
      <dgm:t>
        <a:bodyPr/>
        <a:lstStyle/>
        <a:p>
          <a:endParaRPr lang="en-US"/>
        </a:p>
      </dgm:t>
    </dgm:pt>
    <dgm:pt modelId="{CFCD9C7A-8396-4337-A881-499BE1033CED}">
      <dgm:prSet/>
      <dgm:spPr/>
      <dgm:t>
        <a:bodyPr/>
        <a:lstStyle/>
        <a:p>
          <a:r>
            <a:rPr lang="en-US"/>
            <a:t>Approximately 25% of adults who go to a treatment center for alcohol and substance abuse also live with ADHD</a:t>
          </a:r>
        </a:p>
      </dgm:t>
    </dgm:pt>
    <dgm:pt modelId="{5106C008-9FC7-4044-8DC6-AEEDFEA12A9C}" type="parTrans" cxnId="{1545FD09-70DB-405B-86B7-3E594E3E9450}">
      <dgm:prSet/>
      <dgm:spPr/>
      <dgm:t>
        <a:bodyPr/>
        <a:lstStyle/>
        <a:p>
          <a:endParaRPr lang="en-US"/>
        </a:p>
      </dgm:t>
    </dgm:pt>
    <dgm:pt modelId="{6855A3C8-DAFC-47F3-954B-D538D248FAAC}" type="sibTrans" cxnId="{1545FD09-70DB-405B-86B7-3E594E3E9450}">
      <dgm:prSet/>
      <dgm:spPr/>
      <dgm:t>
        <a:bodyPr/>
        <a:lstStyle/>
        <a:p>
          <a:endParaRPr lang="en-US"/>
        </a:p>
      </dgm:t>
    </dgm:pt>
    <dgm:pt modelId="{C07B21F9-C23F-4ABC-BF4F-23FBF584ED5A}">
      <dgm:prSet/>
      <dgm:spPr/>
      <dgm:t>
        <a:bodyPr/>
        <a:lstStyle/>
        <a:p>
          <a:r>
            <a:rPr lang="en-US" dirty="0"/>
            <a:t>Approximately 6.0% of U.S. adults currently have a diagnosis of ADHD, which translates to around 15.5 million people.</a:t>
          </a:r>
        </a:p>
      </dgm:t>
    </dgm:pt>
    <dgm:pt modelId="{37DF8BA2-494D-4391-A651-1D3C31ADBC0E}" type="parTrans" cxnId="{F2E20765-038B-403D-9FE3-E34410E73981}">
      <dgm:prSet/>
      <dgm:spPr/>
      <dgm:t>
        <a:bodyPr/>
        <a:lstStyle/>
        <a:p>
          <a:endParaRPr lang="en-US"/>
        </a:p>
      </dgm:t>
    </dgm:pt>
    <dgm:pt modelId="{B46A1A91-990E-4980-ADAB-D6E0EAD2E8EA}" type="sibTrans" cxnId="{F2E20765-038B-403D-9FE3-E34410E73981}">
      <dgm:prSet/>
      <dgm:spPr/>
      <dgm:t>
        <a:bodyPr/>
        <a:lstStyle/>
        <a:p>
          <a:endParaRPr lang="en-US"/>
        </a:p>
      </dgm:t>
    </dgm:pt>
    <dgm:pt modelId="{F3683C37-6E37-4DEB-BD8A-B82CC1476CB0}" type="pres">
      <dgm:prSet presAssocID="{1793F37B-2AD4-4BFA-BDE9-F90F0861D20D}" presName="linear" presStyleCnt="0">
        <dgm:presLayoutVars>
          <dgm:animLvl val="lvl"/>
          <dgm:resizeHandles val="exact"/>
        </dgm:presLayoutVars>
      </dgm:prSet>
      <dgm:spPr/>
    </dgm:pt>
    <dgm:pt modelId="{1BCA1943-69A3-4198-995D-B916FEFC0CA7}" type="pres">
      <dgm:prSet presAssocID="{50FD3AF8-E23E-43DE-A0A1-B791F2B58863}" presName="parentText" presStyleLbl="node1" presStyleIdx="0" presStyleCnt="8">
        <dgm:presLayoutVars>
          <dgm:chMax val="0"/>
          <dgm:bulletEnabled val="1"/>
        </dgm:presLayoutVars>
      </dgm:prSet>
      <dgm:spPr/>
    </dgm:pt>
    <dgm:pt modelId="{935D1052-4493-43BC-92D3-765DA4D9E2DB}" type="pres">
      <dgm:prSet presAssocID="{5F2D01E1-871D-455D-8770-A59CD7076DAF}" presName="spacer" presStyleCnt="0"/>
      <dgm:spPr/>
    </dgm:pt>
    <dgm:pt modelId="{5DBD2F69-EB9C-4A3E-9DED-04F2C5A23119}" type="pres">
      <dgm:prSet presAssocID="{1C171B9C-78CB-4539-94DA-E43558DF6446}" presName="parentText" presStyleLbl="node1" presStyleIdx="1" presStyleCnt="8">
        <dgm:presLayoutVars>
          <dgm:chMax val="0"/>
          <dgm:bulletEnabled val="1"/>
        </dgm:presLayoutVars>
      </dgm:prSet>
      <dgm:spPr/>
    </dgm:pt>
    <dgm:pt modelId="{E2A3B2E6-20DC-4DBF-A2ED-9606B24A18C6}" type="pres">
      <dgm:prSet presAssocID="{49197F61-6F70-4B31-8E2B-3EFA405AF88E}" presName="spacer" presStyleCnt="0"/>
      <dgm:spPr/>
    </dgm:pt>
    <dgm:pt modelId="{692059E3-E499-4F35-96F5-FFB1B399D88A}" type="pres">
      <dgm:prSet presAssocID="{A29F07CC-0194-4669-93CE-A0726A62E48D}" presName="parentText" presStyleLbl="node1" presStyleIdx="2" presStyleCnt="8">
        <dgm:presLayoutVars>
          <dgm:chMax val="0"/>
          <dgm:bulletEnabled val="1"/>
        </dgm:presLayoutVars>
      </dgm:prSet>
      <dgm:spPr/>
    </dgm:pt>
    <dgm:pt modelId="{21FD801B-C533-4BAE-BCC9-0F59AB825464}" type="pres">
      <dgm:prSet presAssocID="{C4B5DCA4-AFE0-4454-9DC0-FE877D21226E}" presName="spacer" presStyleCnt="0"/>
      <dgm:spPr/>
    </dgm:pt>
    <dgm:pt modelId="{B6513142-4982-41F4-A6B3-0A041337CCB6}" type="pres">
      <dgm:prSet presAssocID="{C13CCCE8-552C-43AD-9D96-12FCFD7CBD9B}" presName="parentText" presStyleLbl="node1" presStyleIdx="3" presStyleCnt="8">
        <dgm:presLayoutVars>
          <dgm:chMax val="0"/>
          <dgm:bulletEnabled val="1"/>
        </dgm:presLayoutVars>
      </dgm:prSet>
      <dgm:spPr/>
    </dgm:pt>
    <dgm:pt modelId="{22D7563F-CCFC-4BF9-9DF4-8F94FB6C8EFE}" type="pres">
      <dgm:prSet presAssocID="{173814E6-2A3D-4DD3-A8A7-40E961A1F594}" presName="spacer" presStyleCnt="0"/>
      <dgm:spPr/>
    </dgm:pt>
    <dgm:pt modelId="{766CFB8B-99C3-430B-AA01-9291ACDC93E4}" type="pres">
      <dgm:prSet presAssocID="{4ACA290D-4C74-48A6-93EB-BBDDB783B8A9}" presName="parentText" presStyleLbl="node1" presStyleIdx="4" presStyleCnt="8">
        <dgm:presLayoutVars>
          <dgm:chMax val="0"/>
          <dgm:bulletEnabled val="1"/>
        </dgm:presLayoutVars>
      </dgm:prSet>
      <dgm:spPr/>
    </dgm:pt>
    <dgm:pt modelId="{DE93F39E-71C5-494B-A527-1626C7487324}" type="pres">
      <dgm:prSet presAssocID="{BA0CFA29-FD95-44C1-84AC-D11261050B6E}" presName="spacer" presStyleCnt="0"/>
      <dgm:spPr/>
    </dgm:pt>
    <dgm:pt modelId="{7B33200C-146E-4E40-924C-8144EE8B2B25}" type="pres">
      <dgm:prSet presAssocID="{C07B21F9-C23F-4ABC-BF4F-23FBF584ED5A}" presName="parentText" presStyleLbl="node1" presStyleIdx="5" presStyleCnt="8">
        <dgm:presLayoutVars>
          <dgm:chMax val="0"/>
          <dgm:bulletEnabled val="1"/>
        </dgm:presLayoutVars>
      </dgm:prSet>
      <dgm:spPr/>
    </dgm:pt>
    <dgm:pt modelId="{80E49574-036B-4ABB-9EFC-CAE186BB5A3E}" type="pres">
      <dgm:prSet presAssocID="{B46A1A91-990E-4980-ADAB-D6E0EAD2E8EA}" presName="spacer" presStyleCnt="0"/>
      <dgm:spPr/>
    </dgm:pt>
    <dgm:pt modelId="{EA2D13D3-9E7A-4DA4-98B8-296797C83A56}" type="pres">
      <dgm:prSet presAssocID="{6D432921-D3BE-4AD5-A5C7-F9BFAC3A2649}" presName="parentText" presStyleLbl="node1" presStyleIdx="6" presStyleCnt="8">
        <dgm:presLayoutVars>
          <dgm:chMax val="0"/>
          <dgm:bulletEnabled val="1"/>
        </dgm:presLayoutVars>
      </dgm:prSet>
      <dgm:spPr/>
    </dgm:pt>
    <dgm:pt modelId="{3E52657E-5CEC-43AB-B586-6CEFC9E80A57}" type="pres">
      <dgm:prSet presAssocID="{38210056-B7EA-4935-8BD4-8DAF71D46E68}" presName="spacer" presStyleCnt="0"/>
      <dgm:spPr/>
    </dgm:pt>
    <dgm:pt modelId="{857A4621-6FB6-464D-9205-C268D89CEC3F}" type="pres">
      <dgm:prSet presAssocID="{CFCD9C7A-8396-4337-A881-499BE1033CED}" presName="parentText" presStyleLbl="node1" presStyleIdx="7" presStyleCnt="8">
        <dgm:presLayoutVars>
          <dgm:chMax val="0"/>
          <dgm:bulletEnabled val="1"/>
        </dgm:presLayoutVars>
      </dgm:prSet>
      <dgm:spPr/>
    </dgm:pt>
  </dgm:ptLst>
  <dgm:cxnLst>
    <dgm:cxn modelId="{1545FD09-70DB-405B-86B7-3E594E3E9450}" srcId="{1793F37B-2AD4-4BFA-BDE9-F90F0861D20D}" destId="{CFCD9C7A-8396-4337-A881-499BE1033CED}" srcOrd="7" destOrd="0" parTransId="{5106C008-9FC7-4044-8DC6-AEEDFEA12A9C}" sibTransId="{6855A3C8-DAFC-47F3-954B-D538D248FAAC}"/>
    <dgm:cxn modelId="{C8CC8F0F-C544-4FE0-A9D8-3A16FE375658}" type="presOf" srcId="{CFCD9C7A-8396-4337-A881-499BE1033CED}" destId="{857A4621-6FB6-464D-9205-C268D89CEC3F}" srcOrd="0" destOrd="0" presId="urn:microsoft.com/office/officeart/2005/8/layout/vList2"/>
    <dgm:cxn modelId="{ABE20010-F62C-4EE4-A201-417285683F3F}" srcId="{1793F37B-2AD4-4BFA-BDE9-F90F0861D20D}" destId="{4ACA290D-4C74-48A6-93EB-BBDDB783B8A9}" srcOrd="4" destOrd="0" parTransId="{FB83B4D1-6AC0-4B4F-A6E0-285FBA4A29C6}" sibTransId="{BA0CFA29-FD95-44C1-84AC-D11261050B6E}"/>
    <dgm:cxn modelId="{67B27F11-9BD7-4994-95D8-120872D49985}" type="presOf" srcId="{1C171B9C-78CB-4539-94DA-E43558DF6446}" destId="{5DBD2F69-EB9C-4A3E-9DED-04F2C5A23119}" srcOrd="0" destOrd="0" presId="urn:microsoft.com/office/officeart/2005/8/layout/vList2"/>
    <dgm:cxn modelId="{63942E3F-2265-44C0-B41B-631CA2B4B847}" type="presOf" srcId="{50FD3AF8-E23E-43DE-A0A1-B791F2B58863}" destId="{1BCA1943-69A3-4198-995D-B916FEFC0CA7}" srcOrd="0" destOrd="0" presId="urn:microsoft.com/office/officeart/2005/8/layout/vList2"/>
    <dgm:cxn modelId="{2CF4435B-EAC1-4095-9400-B4862B555172}" srcId="{1793F37B-2AD4-4BFA-BDE9-F90F0861D20D}" destId="{6D432921-D3BE-4AD5-A5C7-F9BFAC3A2649}" srcOrd="6" destOrd="0" parTransId="{75448FA2-593A-459B-A18B-F0C6F9E3889D}" sibTransId="{38210056-B7EA-4935-8BD4-8DAF71D46E68}"/>
    <dgm:cxn modelId="{F2E20765-038B-403D-9FE3-E34410E73981}" srcId="{1793F37B-2AD4-4BFA-BDE9-F90F0861D20D}" destId="{C07B21F9-C23F-4ABC-BF4F-23FBF584ED5A}" srcOrd="5" destOrd="0" parTransId="{37DF8BA2-494D-4391-A651-1D3C31ADBC0E}" sibTransId="{B46A1A91-990E-4980-ADAB-D6E0EAD2E8EA}"/>
    <dgm:cxn modelId="{8528BD66-DDF5-429D-9ED0-1E1946426183}" type="presOf" srcId="{C13CCCE8-552C-43AD-9D96-12FCFD7CBD9B}" destId="{B6513142-4982-41F4-A6B3-0A041337CCB6}" srcOrd="0" destOrd="0" presId="urn:microsoft.com/office/officeart/2005/8/layout/vList2"/>
    <dgm:cxn modelId="{8FAE3986-65CD-4541-BDC8-DAECC2EDA286}" srcId="{1793F37B-2AD4-4BFA-BDE9-F90F0861D20D}" destId="{C13CCCE8-552C-43AD-9D96-12FCFD7CBD9B}" srcOrd="3" destOrd="0" parTransId="{23EB650D-C926-4F57-B997-32E255C4653E}" sibTransId="{173814E6-2A3D-4DD3-A8A7-40E961A1F594}"/>
    <dgm:cxn modelId="{CC57CC95-7B8C-466F-8CCC-FC26E2C596B3}" srcId="{1793F37B-2AD4-4BFA-BDE9-F90F0861D20D}" destId="{50FD3AF8-E23E-43DE-A0A1-B791F2B58863}" srcOrd="0" destOrd="0" parTransId="{2E6360C3-9156-4644-BFEF-FA5C21596886}" sibTransId="{5F2D01E1-871D-455D-8770-A59CD7076DAF}"/>
    <dgm:cxn modelId="{55FF7FA9-E739-4426-8D27-4262EB30A0BA}" type="presOf" srcId="{A29F07CC-0194-4669-93CE-A0726A62E48D}" destId="{692059E3-E499-4F35-96F5-FFB1B399D88A}" srcOrd="0" destOrd="0" presId="urn:microsoft.com/office/officeart/2005/8/layout/vList2"/>
    <dgm:cxn modelId="{DD7271B8-9F51-4656-BF48-20C3B2F95ED5}" srcId="{1793F37B-2AD4-4BFA-BDE9-F90F0861D20D}" destId="{A29F07CC-0194-4669-93CE-A0726A62E48D}" srcOrd="2" destOrd="0" parTransId="{F3F3C3EA-5C85-4B0B-83F8-2333AF0B730F}" sibTransId="{C4B5DCA4-AFE0-4454-9DC0-FE877D21226E}"/>
    <dgm:cxn modelId="{E8D838BB-D0CA-49B9-920F-FD1387AAA4A4}" type="presOf" srcId="{C07B21F9-C23F-4ABC-BF4F-23FBF584ED5A}" destId="{7B33200C-146E-4E40-924C-8144EE8B2B25}" srcOrd="0" destOrd="0" presId="urn:microsoft.com/office/officeart/2005/8/layout/vList2"/>
    <dgm:cxn modelId="{320D11C0-5E5C-466A-9D3A-1958C3D33084}" type="presOf" srcId="{4ACA290D-4C74-48A6-93EB-BBDDB783B8A9}" destId="{766CFB8B-99C3-430B-AA01-9291ACDC93E4}" srcOrd="0" destOrd="0" presId="urn:microsoft.com/office/officeart/2005/8/layout/vList2"/>
    <dgm:cxn modelId="{0ACD58C0-ABF7-4179-8EE1-21AA2A73AE86}" srcId="{1793F37B-2AD4-4BFA-BDE9-F90F0861D20D}" destId="{1C171B9C-78CB-4539-94DA-E43558DF6446}" srcOrd="1" destOrd="0" parTransId="{0F2BC682-98FF-4933-8F89-08B954B75A63}" sibTransId="{49197F61-6F70-4B31-8E2B-3EFA405AF88E}"/>
    <dgm:cxn modelId="{0FB06DEA-483E-48ED-AB10-0809AD8E7E27}" type="presOf" srcId="{1793F37B-2AD4-4BFA-BDE9-F90F0861D20D}" destId="{F3683C37-6E37-4DEB-BD8A-B82CC1476CB0}" srcOrd="0" destOrd="0" presId="urn:microsoft.com/office/officeart/2005/8/layout/vList2"/>
    <dgm:cxn modelId="{C867EDEE-37CF-47BE-B5AE-54003B0B35FF}" type="presOf" srcId="{6D432921-D3BE-4AD5-A5C7-F9BFAC3A2649}" destId="{EA2D13D3-9E7A-4DA4-98B8-296797C83A56}" srcOrd="0" destOrd="0" presId="urn:microsoft.com/office/officeart/2005/8/layout/vList2"/>
    <dgm:cxn modelId="{00D8F617-400F-4E25-B19C-CD1F16C633A5}" type="presParOf" srcId="{F3683C37-6E37-4DEB-BD8A-B82CC1476CB0}" destId="{1BCA1943-69A3-4198-995D-B916FEFC0CA7}" srcOrd="0" destOrd="0" presId="urn:microsoft.com/office/officeart/2005/8/layout/vList2"/>
    <dgm:cxn modelId="{69676611-E46C-4CF0-9C5B-090D515196B3}" type="presParOf" srcId="{F3683C37-6E37-4DEB-BD8A-B82CC1476CB0}" destId="{935D1052-4493-43BC-92D3-765DA4D9E2DB}" srcOrd="1" destOrd="0" presId="urn:microsoft.com/office/officeart/2005/8/layout/vList2"/>
    <dgm:cxn modelId="{56A01036-FFD0-4632-BAC7-B6D03968F3E9}" type="presParOf" srcId="{F3683C37-6E37-4DEB-BD8A-B82CC1476CB0}" destId="{5DBD2F69-EB9C-4A3E-9DED-04F2C5A23119}" srcOrd="2" destOrd="0" presId="urn:microsoft.com/office/officeart/2005/8/layout/vList2"/>
    <dgm:cxn modelId="{46012ACC-3F91-41B5-907D-BDE0D622F135}" type="presParOf" srcId="{F3683C37-6E37-4DEB-BD8A-B82CC1476CB0}" destId="{E2A3B2E6-20DC-4DBF-A2ED-9606B24A18C6}" srcOrd="3" destOrd="0" presId="urn:microsoft.com/office/officeart/2005/8/layout/vList2"/>
    <dgm:cxn modelId="{5BCC70E1-D434-4FEF-9F4C-9C08F2258225}" type="presParOf" srcId="{F3683C37-6E37-4DEB-BD8A-B82CC1476CB0}" destId="{692059E3-E499-4F35-96F5-FFB1B399D88A}" srcOrd="4" destOrd="0" presId="urn:microsoft.com/office/officeart/2005/8/layout/vList2"/>
    <dgm:cxn modelId="{A3345B63-6EF6-49F0-9B1D-2E9B2579A549}" type="presParOf" srcId="{F3683C37-6E37-4DEB-BD8A-B82CC1476CB0}" destId="{21FD801B-C533-4BAE-BCC9-0F59AB825464}" srcOrd="5" destOrd="0" presId="urn:microsoft.com/office/officeart/2005/8/layout/vList2"/>
    <dgm:cxn modelId="{0AAF78C5-8FD3-4D0D-86CF-35CA7F9F6729}" type="presParOf" srcId="{F3683C37-6E37-4DEB-BD8A-B82CC1476CB0}" destId="{B6513142-4982-41F4-A6B3-0A041337CCB6}" srcOrd="6" destOrd="0" presId="urn:microsoft.com/office/officeart/2005/8/layout/vList2"/>
    <dgm:cxn modelId="{72AF25F1-290B-4ADC-9436-B05A2B9B86D6}" type="presParOf" srcId="{F3683C37-6E37-4DEB-BD8A-B82CC1476CB0}" destId="{22D7563F-CCFC-4BF9-9DF4-8F94FB6C8EFE}" srcOrd="7" destOrd="0" presId="urn:microsoft.com/office/officeart/2005/8/layout/vList2"/>
    <dgm:cxn modelId="{30CCAEA3-796C-431F-9378-62F905E2A2CA}" type="presParOf" srcId="{F3683C37-6E37-4DEB-BD8A-B82CC1476CB0}" destId="{766CFB8B-99C3-430B-AA01-9291ACDC93E4}" srcOrd="8" destOrd="0" presId="urn:microsoft.com/office/officeart/2005/8/layout/vList2"/>
    <dgm:cxn modelId="{742EEBDC-D13D-4F5D-91B4-6D5711A9ADFA}" type="presParOf" srcId="{F3683C37-6E37-4DEB-BD8A-B82CC1476CB0}" destId="{DE93F39E-71C5-494B-A527-1626C7487324}" srcOrd="9" destOrd="0" presId="urn:microsoft.com/office/officeart/2005/8/layout/vList2"/>
    <dgm:cxn modelId="{C8830EF5-B147-4C78-B3EE-95111C9C3719}" type="presParOf" srcId="{F3683C37-6E37-4DEB-BD8A-B82CC1476CB0}" destId="{7B33200C-146E-4E40-924C-8144EE8B2B25}" srcOrd="10" destOrd="0" presId="urn:microsoft.com/office/officeart/2005/8/layout/vList2"/>
    <dgm:cxn modelId="{60333350-97DC-423F-9D86-212F28F96A77}" type="presParOf" srcId="{F3683C37-6E37-4DEB-BD8A-B82CC1476CB0}" destId="{80E49574-036B-4ABB-9EFC-CAE186BB5A3E}" srcOrd="11" destOrd="0" presId="urn:microsoft.com/office/officeart/2005/8/layout/vList2"/>
    <dgm:cxn modelId="{CDCF9878-D284-4A9B-B510-CCDD48B3E59B}" type="presParOf" srcId="{F3683C37-6E37-4DEB-BD8A-B82CC1476CB0}" destId="{EA2D13D3-9E7A-4DA4-98B8-296797C83A56}" srcOrd="12" destOrd="0" presId="urn:microsoft.com/office/officeart/2005/8/layout/vList2"/>
    <dgm:cxn modelId="{3D45E928-94CB-4B7C-A219-5706CF4A234E}" type="presParOf" srcId="{F3683C37-6E37-4DEB-BD8A-B82CC1476CB0}" destId="{3E52657E-5CEC-43AB-B586-6CEFC9E80A57}" srcOrd="13" destOrd="0" presId="urn:microsoft.com/office/officeart/2005/8/layout/vList2"/>
    <dgm:cxn modelId="{DCAFE0AD-7F82-4BC7-8446-9C9E81E4F3F4}" type="presParOf" srcId="{F3683C37-6E37-4DEB-BD8A-B82CC1476CB0}" destId="{857A4621-6FB6-464D-9205-C268D89CEC3F}" srcOrd="1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A42C2C6-A6C7-4C0D-AF42-46BED5DD5371}"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01AFFE95-C90F-47E1-A669-6456636FE349}">
      <dgm:prSet/>
      <dgm:spPr>
        <a:xfrm>
          <a:off x="0" y="0"/>
          <a:ext cx="7886700" cy="544068"/>
        </a:xfrm>
        <a:prstGeom prst="rect">
          <a:avLst/>
        </a:prstGeom>
        <a:noFill/>
        <a:ln>
          <a:noFill/>
        </a:ln>
        <a:effectLst/>
      </dgm:spPr>
      <dgm:t>
        <a:bodyPr/>
        <a:lstStyle/>
        <a:p>
          <a:pPr>
            <a:buNone/>
          </a:pPr>
          <a:r>
            <a:rPr lang="en-US" dirty="0">
              <a:solidFill>
                <a:sysClr val="windowText" lastClr="000000">
                  <a:hueOff val="0"/>
                  <a:satOff val="0"/>
                  <a:lumOff val="0"/>
                  <a:alphaOff val="0"/>
                </a:sysClr>
              </a:solidFill>
              <a:latin typeface="+mn-lt"/>
              <a:ea typeface="+mn-ea"/>
              <a:cs typeface="+mn-cs"/>
            </a:rPr>
            <a:t>Approximately 50% of adults with untreated ADHD will develop a Substance use Disorder at some point</a:t>
          </a:r>
        </a:p>
      </dgm:t>
    </dgm:pt>
    <dgm:pt modelId="{43637966-6D2F-48F5-8019-F9B10B67E446}" type="parTrans" cxnId="{426E4922-AB6A-47EF-92E5-198C02BCD6DE}">
      <dgm:prSet/>
      <dgm:spPr/>
      <dgm:t>
        <a:bodyPr/>
        <a:lstStyle/>
        <a:p>
          <a:endParaRPr lang="en-US"/>
        </a:p>
      </dgm:t>
    </dgm:pt>
    <dgm:pt modelId="{F08EDD38-8C8E-4E41-9F67-6006E4297604}" type="sibTrans" cxnId="{426E4922-AB6A-47EF-92E5-198C02BCD6DE}">
      <dgm:prSet/>
      <dgm:spPr/>
      <dgm:t>
        <a:bodyPr/>
        <a:lstStyle/>
        <a:p>
          <a:endParaRPr lang="en-US"/>
        </a:p>
      </dgm:t>
    </dgm:pt>
    <dgm:pt modelId="{B4712B9E-FCA1-4C3F-8823-FFB4C0A593D3}">
      <dgm:prSet/>
      <dgm:spPr>
        <a:xfrm>
          <a:off x="0" y="544068"/>
          <a:ext cx="7886700" cy="544068"/>
        </a:xfrm>
        <a:prstGeom prst="rect">
          <a:avLst/>
        </a:prstGeom>
        <a:noFill/>
        <a:ln>
          <a:noFill/>
        </a:ln>
        <a:effectLst/>
      </dgm:spPr>
      <dgm:t>
        <a:bodyPr/>
        <a:lstStyle/>
        <a:p>
          <a:pPr>
            <a:buNone/>
          </a:pPr>
          <a:r>
            <a:rPr lang="en-US" dirty="0">
              <a:solidFill>
                <a:sysClr val="windowText" lastClr="000000">
                  <a:hueOff val="0"/>
                  <a:satOff val="0"/>
                  <a:lumOff val="0"/>
                  <a:alphaOff val="0"/>
                </a:sysClr>
              </a:solidFill>
              <a:latin typeface="+mn-lt"/>
              <a:ea typeface="+mn-ea"/>
              <a:cs typeface="+mn-cs"/>
            </a:rPr>
            <a:t>33% never finish high school</a:t>
          </a:r>
        </a:p>
      </dgm:t>
    </dgm:pt>
    <dgm:pt modelId="{46885722-A1E2-445B-AC25-26854C3EDE32}" type="parTrans" cxnId="{CEAA98D9-BFB4-4FF1-AC69-A31051B89126}">
      <dgm:prSet/>
      <dgm:spPr/>
      <dgm:t>
        <a:bodyPr/>
        <a:lstStyle/>
        <a:p>
          <a:endParaRPr lang="en-US"/>
        </a:p>
      </dgm:t>
    </dgm:pt>
    <dgm:pt modelId="{5EB7356C-524F-4358-BCDD-03866C2EB061}" type="sibTrans" cxnId="{CEAA98D9-BFB4-4FF1-AC69-A31051B89126}">
      <dgm:prSet/>
      <dgm:spPr/>
      <dgm:t>
        <a:bodyPr/>
        <a:lstStyle/>
        <a:p>
          <a:endParaRPr lang="en-US"/>
        </a:p>
      </dgm:t>
    </dgm:pt>
    <dgm:pt modelId="{5D153F76-8F94-4970-B297-DC97C4145A6A}">
      <dgm:prSet/>
      <dgm:spPr>
        <a:xfrm>
          <a:off x="0" y="1088136"/>
          <a:ext cx="7886700" cy="544068"/>
        </a:xfrm>
        <a:prstGeom prst="rect">
          <a:avLst/>
        </a:prstGeom>
        <a:noFill/>
        <a:ln>
          <a:noFill/>
        </a:ln>
        <a:effectLst/>
      </dgm:spPr>
      <dgm:t>
        <a:bodyPr/>
        <a:lstStyle/>
        <a:p>
          <a:pPr>
            <a:buNone/>
          </a:pPr>
          <a:r>
            <a:rPr lang="en-US" dirty="0">
              <a:solidFill>
                <a:sysClr val="windowText" lastClr="000000">
                  <a:hueOff val="0"/>
                  <a:satOff val="0"/>
                  <a:lumOff val="0"/>
                  <a:alphaOff val="0"/>
                </a:sysClr>
              </a:solidFill>
              <a:latin typeface="+mn-lt"/>
              <a:ea typeface="+mn-ea"/>
              <a:cs typeface="+mn-cs"/>
            </a:rPr>
            <a:t>46% of untreated boys will be arrested for a felony by age 16 (compared to 11% general population) and 21% of adults (compared to 1%)</a:t>
          </a:r>
        </a:p>
      </dgm:t>
    </dgm:pt>
    <dgm:pt modelId="{34A1BE36-7617-4679-9129-A2F1E65F7AA8}" type="parTrans" cxnId="{FB7099E3-98F6-4AD8-8631-2FCA56BF3736}">
      <dgm:prSet/>
      <dgm:spPr/>
      <dgm:t>
        <a:bodyPr/>
        <a:lstStyle/>
        <a:p>
          <a:endParaRPr lang="en-US"/>
        </a:p>
      </dgm:t>
    </dgm:pt>
    <dgm:pt modelId="{4269D3E6-0847-4F2F-A8D5-EA3102AA7265}" type="sibTrans" cxnId="{FB7099E3-98F6-4AD8-8631-2FCA56BF3736}">
      <dgm:prSet/>
      <dgm:spPr/>
      <dgm:t>
        <a:bodyPr/>
        <a:lstStyle/>
        <a:p>
          <a:endParaRPr lang="en-US"/>
        </a:p>
      </dgm:t>
    </dgm:pt>
    <dgm:pt modelId="{615AD996-FC0D-4BCF-97AC-0A85D8840F05}">
      <dgm:prSet/>
      <dgm:spPr>
        <a:xfrm>
          <a:off x="0" y="1632204"/>
          <a:ext cx="7886700" cy="544068"/>
        </a:xfrm>
        <a:prstGeom prst="rect">
          <a:avLst/>
        </a:prstGeom>
        <a:noFill/>
        <a:ln>
          <a:noFill/>
        </a:ln>
        <a:effectLst/>
      </dgm:spPr>
      <dgm:t>
        <a:bodyPr/>
        <a:lstStyle/>
        <a:p>
          <a:pPr>
            <a:buNone/>
          </a:pPr>
          <a:r>
            <a:rPr lang="en-US" dirty="0">
              <a:solidFill>
                <a:sysClr val="windowText" lastClr="000000">
                  <a:hueOff val="0"/>
                  <a:satOff val="0"/>
                  <a:lumOff val="0"/>
                  <a:alphaOff val="0"/>
                </a:sysClr>
              </a:solidFill>
              <a:latin typeface="+mn-lt"/>
              <a:ea typeface="+mn-ea"/>
              <a:cs typeface="+mn-cs"/>
            </a:rPr>
            <a:t>30-40% of children with Attention Deficit Hyperactivity Disorder have affective disorders such as depression and anxiety</a:t>
          </a:r>
        </a:p>
      </dgm:t>
    </dgm:pt>
    <dgm:pt modelId="{7FD46B46-9571-4D11-BA75-DF2A55730C12}" type="parTrans" cxnId="{29AC8DC6-AE2F-4705-861F-9057609495BB}">
      <dgm:prSet/>
      <dgm:spPr/>
      <dgm:t>
        <a:bodyPr/>
        <a:lstStyle/>
        <a:p>
          <a:endParaRPr lang="en-US"/>
        </a:p>
      </dgm:t>
    </dgm:pt>
    <dgm:pt modelId="{5E8813A6-84C6-4F49-A253-A5AD3448B13D}" type="sibTrans" cxnId="{29AC8DC6-AE2F-4705-861F-9057609495BB}">
      <dgm:prSet/>
      <dgm:spPr/>
      <dgm:t>
        <a:bodyPr/>
        <a:lstStyle/>
        <a:p>
          <a:endParaRPr lang="en-US"/>
        </a:p>
      </dgm:t>
    </dgm:pt>
    <dgm:pt modelId="{D827B8CE-FAB5-45FB-8093-015C8FBED20A}">
      <dgm:prSet/>
      <dgm:spPr>
        <a:xfrm>
          <a:off x="0" y="2176272"/>
          <a:ext cx="7886700" cy="544068"/>
        </a:xfrm>
        <a:prstGeom prst="rect">
          <a:avLst/>
        </a:prstGeom>
        <a:noFill/>
        <a:ln>
          <a:noFill/>
        </a:ln>
        <a:effectLst/>
      </dgm:spPr>
      <dgm:t>
        <a:bodyPr/>
        <a:lstStyle/>
        <a:p>
          <a:pPr>
            <a:buNone/>
          </a:pPr>
          <a:r>
            <a:rPr lang="en-US" dirty="0">
              <a:solidFill>
                <a:sysClr val="windowText" lastClr="000000">
                  <a:hueOff val="0"/>
                  <a:satOff val="0"/>
                  <a:lumOff val="0"/>
                  <a:alphaOff val="0"/>
                </a:sysClr>
              </a:solidFill>
              <a:latin typeface="+mn-lt"/>
              <a:ea typeface="+mn-ea"/>
              <a:cs typeface="+mn-cs"/>
            </a:rPr>
            <a:t>75% have interpersonal problems (depression/ anxiety/ family)</a:t>
          </a:r>
        </a:p>
      </dgm:t>
    </dgm:pt>
    <dgm:pt modelId="{E50EA85C-F999-4965-BCFA-9FB94F451A72}" type="parTrans" cxnId="{6D1C96D9-205E-408A-94B1-B9EA5A01C394}">
      <dgm:prSet/>
      <dgm:spPr/>
      <dgm:t>
        <a:bodyPr/>
        <a:lstStyle/>
        <a:p>
          <a:endParaRPr lang="en-US"/>
        </a:p>
      </dgm:t>
    </dgm:pt>
    <dgm:pt modelId="{63E4DA9F-21FD-445E-9EF0-C8F8AB79F165}" type="sibTrans" cxnId="{6D1C96D9-205E-408A-94B1-B9EA5A01C394}">
      <dgm:prSet/>
      <dgm:spPr/>
      <dgm:t>
        <a:bodyPr/>
        <a:lstStyle/>
        <a:p>
          <a:endParaRPr lang="en-US"/>
        </a:p>
      </dgm:t>
    </dgm:pt>
    <dgm:pt modelId="{DB40D58A-81B0-447D-817A-BAEA17257A3F}">
      <dgm:prSet custT="1"/>
      <dgm:spPr>
        <a:xfrm>
          <a:off x="0" y="2720340"/>
          <a:ext cx="7886700" cy="544068"/>
        </a:xfrm>
        <a:prstGeom prst="rect">
          <a:avLst/>
        </a:prstGeom>
        <a:noFill/>
        <a:ln>
          <a:noFill/>
        </a:ln>
        <a:effectLst/>
      </dgm:spPr>
      <dgm:t>
        <a:bodyPr/>
        <a:lstStyle/>
        <a:p>
          <a:pPr>
            <a:buNone/>
          </a:pPr>
          <a:r>
            <a:rPr lang="en-US" sz="1500" dirty="0">
              <a:solidFill>
                <a:sysClr val="windowText" lastClr="000000">
                  <a:hueOff val="0"/>
                  <a:satOff val="0"/>
                  <a:lumOff val="0"/>
                  <a:alphaOff val="0"/>
                </a:sysClr>
              </a:solidFill>
              <a:latin typeface="+mn-lt"/>
              <a:ea typeface="+mn-ea"/>
              <a:cs typeface="+mn-cs"/>
            </a:rPr>
            <a:t>21-25% of inmates in a number of studies have been found to have ADHD </a:t>
          </a:r>
          <a:r>
            <a:rPr lang="en-US" sz="900" dirty="0">
              <a:solidFill>
                <a:sysClr val="windowText" lastClr="000000">
                  <a:hueOff val="0"/>
                  <a:satOff val="0"/>
                  <a:lumOff val="0"/>
                  <a:alphaOff val="0"/>
                </a:sysClr>
              </a:solidFill>
              <a:latin typeface="+mn-lt"/>
              <a:ea typeface="+mn-ea"/>
              <a:cs typeface="+mn-cs"/>
            </a:rPr>
            <a:t>(1)</a:t>
          </a:r>
        </a:p>
      </dgm:t>
    </dgm:pt>
    <dgm:pt modelId="{BC495362-B7E5-499A-8BBE-EA5A837C5A59}" type="parTrans" cxnId="{2E3C1652-F1FE-4CD7-90CD-471A0A4F9E8C}">
      <dgm:prSet/>
      <dgm:spPr/>
      <dgm:t>
        <a:bodyPr/>
        <a:lstStyle/>
        <a:p>
          <a:endParaRPr lang="en-US"/>
        </a:p>
      </dgm:t>
    </dgm:pt>
    <dgm:pt modelId="{363EAA78-69EF-444E-940F-3DE4ACC48B01}" type="sibTrans" cxnId="{2E3C1652-F1FE-4CD7-90CD-471A0A4F9E8C}">
      <dgm:prSet/>
      <dgm:spPr/>
      <dgm:t>
        <a:bodyPr/>
        <a:lstStyle/>
        <a:p>
          <a:endParaRPr lang="en-US"/>
        </a:p>
      </dgm:t>
    </dgm:pt>
    <dgm:pt modelId="{22642ED0-6F5F-4319-B2C6-E3861B077C3E}">
      <dgm:prSet/>
      <dgm:spPr>
        <a:xfrm>
          <a:off x="0" y="3264408"/>
          <a:ext cx="7886700" cy="544068"/>
        </a:xfrm>
        <a:prstGeom prst="rect">
          <a:avLst/>
        </a:prstGeom>
        <a:noFill/>
        <a:ln>
          <a:noFill/>
        </a:ln>
        <a:effectLst/>
      </dgm:spPr>
      <dgm:t>
        <a:bodyPr/>
        <a:lstStyle/>
        <a:p>
          <a:pPr>
            <a:buNone/>
          </a:pPr>
          <a:r>
            <a:rPr lang="en-US" dirty="0">
              <a:solidFill>
                <a:sysClr val="windowText" lastClr="000000">
                  <a:hueOff val="0"/>
                  <a:satOff val="0"/>
                  <a:lumOff val="0"/>
                  <a:alphaOff val="0"/>
                </a:sysClr>
              </a:solidFill>
              <a:latin typeface="+mn-lt"/>
              <a:ea typeface="+mn-ea"/>
              <a:cs typeface="+mn-cs"/>
            </a:rPr>
            <a:t>40% more likely higher rates of divorce , domestic violence, and early marriages</a:t>
          </a:r>
        </a:p>
      </dgm:t>
    </dgm:pt>
    <dgm:pt modelId="{08F4A340-E312-4B5F-ABA5-0786F8F45AC1}" type="parTrans" cxnId="{49EE6662-B4C4-4EEF-BFE7-71941581074A}">
      <dgm:prSet/>
      <dgm:spPr/>
      <dgm:t>
        <a:bodyPr/>
        <a:lstStyle/>
        <a:p>
          <a:endParaRPr lang="en-US"/>
        </a:p>
      </dgm:t>
    </dgm:pt>
    <dgm:pt modelId="{ACB90FDA-060A-44EF-BA25-5361BF65CF55}" type="sibTrans" cxnId="{49EE6662-B4C4-4EEF-BFE7-71941581074A}">
      <dgm:prSet/>
      <dgm:spPr/>
      <dgm:t>
        <a:bodyPr/>
        <a:lstStyle/>
        <a:p>
          <a:endParaRPr lang="en-US"/>
        </a:p>
      </dgm:t>
    </dgm:pt>
    <dgm:pt modelId="{BE9DD25E-51FE-456C-8FB7-BBD503AE0D52}">
      <dgm:prSet/>
      <dgm:spPr>
        <a:xfrm>
          <a:off x="0" y="3808476"/>
          <a:ext cx="7886700" cy="544068"/>
        </a:xfrm>
        <a:prstGeom prst="rect">
          <a:avLst/>
        </a:prstGeom>
        <a:noFill/>
        <a:ln>
          <a:noFill/>
        </a:ln>
        <a:effectLst/>
      </dgm:spPr>
      <dgm:t>
        <a:bodyPr/>
        <a:lstStyle/>
        <a:p>
          <a:pPr>
            <a:buNone/>
          </a:pPr>
          <a:r>
            <a:rPr lang="en-US" dirty="0">
              <a:solidFill>
                <a:sysClr val="windowText" lastClr="000000">
                  <a:hueOff val="0"/>
                  <a:satOff val="0"/>
                  <a:lumOff val="0"/>
                  <a:alphaOff val="0"/>
                </a:sysClr>
              </a:solidFill>
              <a:latin typeface="+mn-lt"/>
              <a:ea typeface="+mn-ea"/>
              <a:cs typeface="+mn-cs"/>
            </a:rPr>
            <a:t>8X higher percentage of accidents, speeding tickets, and revoked or suspended licenses</a:t>
          </a:r>
        </a:p>
      </dgm:t>
    </dgm:pt>
    <dgm:pt modelId="{29A5F7B4-20B0-40BE-A56C-31025D52101E}" type="parTrans" cxnId="{AD3CDF5F-D9A1-445C-9D89-FBB7C2860059}">
      <dgm:prSet/>
      <dgm:spPr/>
      <dgm:t>
        <a:bodyPr/>
        <a:lstStyle/>
        <a:p>
          <a:endParaRPr lang="en-US"/>
        </a:p>
      </dgm:t>
    </dgm:pt>
    <dgm:pt modelId="{8B12D988-E38D-47CC-831F-B526898869DB}" type="sibTrans" cxnId="{AD3CDF5F-D9A1-445C-9D89-FBB7C2860059}">
      <dgm:prSet/>
      <dgm:spPr/>
      <dgm:t>
        <a:bodyPr/>
        <a:lstStyle/>
        <a:p>
          <a:endParaRPr lang="en-US"/>
        </a:p>
      </dgm:t>
    </dgm:pt>
    <dgm:pt modelId="{2B9FAEB9-8D3A-4D76-82B8-1BC79C5DBAF0}" type="pres">
      <dgm:prSet presAssocID="{9A42C2C6-A6C7-4C0D-AF42-46BED5DD5371}" presName="vert0" presStyleCnt="0">
        <dgm:presLayoutVars>
          <dgm:dir/>
          <dgm:animOne val="branch"/>
          <dgm:animLvl val="lvl"/>
        </dgm:presLayoutVars>
      </dgm:prSet>
      <dgm:spPr/>
    </dgm:pt>
    <dgm:pt modelId="{7CFD7C8A-63D6-4B9F-B879-4E7F4D174550}" type="pres">
      <dgm:prSet presAssocID="{01AFFE95-C90F-47E1-A669-6456636FE349}" presName="thickLine" presStyleLbl="alignNode1" presStyleIdx="0" presStyleCnt="8"/>
      <dgm:spPr>
        <a:xfrm>
          <a:off x="0" y="0"/>
          <a:ext cx="7886700" cy="0"/>
        </a:xfrm>
        <a:prstGeom prst="line">
          <a:avLst/>
        </a:prstGeom>
        <a:solidFill>
          <a:srgbClr val="A02B93">
            <a:hueOff val="0"/>
            <a:satOff val="0"/>
            <a:lumOff val="0"/>
            <a:alphaOff val="0"/>
          </a:srgbClr>
        </a:solidFill>
        <a:ln w="19050" cap="flat" cmpd="sng" algn="ctr">
          <a:solidFill>
            <a:srgbClr val="A02B93">
              <a:hueOff val="0"/>
              <a:satOff val="0"/>
              <a:lumOff val="0"/>
              <a:alphaOff val="0"/>
            </a:srgbClr>
          </a:solidFill>
          <a:prstDash val="solid"/>
          <a:miter lim="800000"/>
        </a:ln>
        <a:effectLst/>
      </dgm:spPr>
    </dgm:pt>
    <dgm:pt modelId="{C4071AF3-88BE-47BC-AA23-902C0421B9DC}" type="pres">
      <dgm:prSet presAssocID="{01AFFE95-C90F-47E1-A669-6456636FE349}" presName="horz1" presStyleCnt="0"/>
      <dgm:spPr/>
    </dgm:pt>
    <dgm:pt modelId="{A263B2BF-6A9F-4883-9AE6-D87D0A690923}" type="pres">
      <dgm:prSet presAssocID="{01AFFE95-C90F-47E1-A669-6456636FE349}" presName="tx1" presStyleLbl="revTx" presStyleIdx="0" presStyleCnt="8"/>
      <dgm:spPr/>
    </dgm:pt>
    <dgm:pt modelId="{61427FBA-4E6B-4DB9-A3AD-9EDE69B7D2B1}" type="pres">
      <dgm:prSet presAssocID="{01AFFE95-C90F-47E1-A669-6456636FE349}" presName="vert1" presStyleCnt="0"/>
      <dgm:spPr/>
    </dgm:pt>
    <dgm:pt modelId="{5BA5A8F9-2F28-4C1E-913D-996C3EDE89D0}" type="pres">
      <dgm:prSet presAssocID="{B4712B9E-FCA1-4C3F-8823-FFB4C0A593D3}" presName="thickLine" presStyleLbl="alignNode1" presStyleIdx="1" presStyleCnt="8"/>
      <dgm:spPr>
        <a:xfrm>
          <a:off x="0" y="544068"/>
          <a:ext cx="7886700" cy="0"/>
        </a:xfrm>
        <a:prstGeom prst="line">
          <a:avLst/>
        </a:prstGeom>
        <a:solidFill>
          <a:srgbClr val="A02B93">
            <a:hueOff val="-1736021"/>
            <a:satOff val="-118"/>
            <a:lumOff val="280"/>
            <a:alphaOff val="0"/>
          </a:srgbClr>
        </a:solidFill>
        <a:ln w="19050" cap="flat" cmpd="sng" algn="ctr">
          <a:solidFill>
            <a:srgbClr val="A02B93">
              <a:hueOff val="-1736021"/>
              <a:satOff val="-118"/>
              <a:lumOff val="280"/>
              <a:alphaOff val="0"/>
            </a:srgbClr>
          </a:solidFill>
          <a:prstDash val="solid"/>
          <a:miter lim="800000"/>
        </a:ln>
        <a:effectLst/>
      </dgm:spPr>
    </dgm:pt>
    <dgm:pt modelId="{06DBC601-16CB-4D23-A75B-0E248EB518D9}" type="pres">
      <dgm:prSet presAssocID="{B4712B9E-FCA1-4C3F-8823-FFB4C0A593D3}" presName="horz1" presStyleCnt="0"/>
      <dgm:spPr/>
    </dgm:pt>
    <dgm:pt modelId="{7B1FB0A9-FC00-4CB9-BB16-50A615AF145F}" type="pres">
      <dgm:prSet presAssocID="{B4712B9E-FCA1-4C3F-8823-FFB4C0A593D3}" presName="tx1" presStyleLbl="revTx" presStyleIdx="1" presStyleCnt="8"/>
      <dgm:spPr/>
    </dgm:pt>
    <dgm:pt modelId="{13A461EA-C843-435F-9838-ACCDFC026351}" type="pres">
      <dgm:prSet presAssocID="{B4712B9E-FCA1-4C3F-8823-FFB4C0A593D3}" presName="vert1" presStyleCnt="0"/>
      <dgm:spPr/>
    </dgm:pt>
    <dgm:pt modelId="{99F06175-9D35-4E24-8C08-A8D3C7C4CF1E}" type="pres">
      <dgm:prSet presAssocID="{5D153F76-8F94-4970-B297-DC97C4145A6A}" presName="thickLine" presStyleLbl="alignNode1" presStyleIdx="2" presStyleCnt="8"/>
      <dgm:spPr>
        <a:xfrm>
          <a:off x="0" y="1088136"/>
          <a:ext cx="7886700" cy="0"/>
        </a:xfrm>
        <a:prstGeom prst="line">
          <a:avLst/>
        </a:prstGeom>
        <a:solidFill>
          <a:srgbClr val="A02B93">
            <a:hueOff val="-3472043"/>
            <a:satOff val="-236"/>
            <a:lumOff val="560"/>
            <a:alphaOff val="0"/>
          </a:srgbClr>
        </a:solidFill>
        <a:ln w="19050" cap="flat" cmpd="sng" algn="ctr">
          <a:solidFill>
            <a:srgbClr val="A02B93">
              <a:hueOff val="-3472043"/>
              <a:satOff val="-236"/>
              <a:lumOff val="560"/>
              <a:alphaOff val="0"/>
            </a:srgbClr>
          </a:solidFill>
          <a:prstDash val="solid"/>
          <a:miter lim="800000"/>
        </a:ln>
        <a:effectLst/>
      </dgm:spPr>
    </dgm:pt>
    <dgm:pt modelId="{97FE5D6B-C672-4B79-AAA7-208E0E9D461F}" type="pres">
      <dgm:prSet presAssocID="{5D153F76-8F94-4970-B297-DC97C4145A6A}" presName="horz1" presStyleCnt="0"/>
      <dgm:spPr/>
    </dgm:pt>
    <dgm:pt modelId="{069F24B7-3B7A-4DBB-9351-E5FE2A36B6FA}" type="pres">
      <dgm:prSet presAssocID="{5D153F76-8F94-4970-B297-DC97C4145A6A}" presName="tx1" presStyleLbl="revTx" presStyleIdx="2" presStyleCnt="8"/>
      <dgm:spPr/>
    </dgm:pt>
    <dgm:pt modelId="{7FEB6A51-4106-4010-BC6D-798C63DD0E75}" type="pres">
      <dgm:prSet presAssocID="{5D153F76-8F94-4970-B297-DC97C4145A6A}" presName="vert1" presStyleCnt="0"/>
      <dgm:spPr/>
    </dgm:pt>
    <dgm:pt modelId="{EEB16C05-5BBE-4FFA-9F4A-928F4FD6D1F5}" type="pres">
      <dgm:prSet presAssocID="{615AD996-FC0D-4BCF-97AC-0A85D8840F05}" presName="thickLine" presStyleLbl="alignNode1" presStyleIdx="3" presStyleCnt="8"/>
      <dgm:spPr>
        <a:xfrm>
          <a:off x="0" y="1632204"/>
          <a:ext cx="7886700" cy="0"/>
        </a:xfrm>
        <a:prstGeom prst="line">
          <a:avLst/>
        </a:prstGeom>
        <a:solidFill>
          <a:srgbClr val="A02B93">
            <a:hueOff val="-5208064"/>
            <a:satOff val="-354"/>
            <a:lumOff val="840"/>
            <a:alphaOff val="0"/>
          </a:srgbClr>
        </a:solidFill>
        <a:ln w="19050" cap="flat" cmpd="sng" algn="ctr">
          <a:solidFill>
            <a:srgbClr val="A02B93">
              <a:hueOff val="-5208064"/>
              <a:satOff val="-354"/>
              <a:lumOff val="840"/>
              <a:alphaOff val="0"/>
            </a:srgbClr>
          </a:solidFill>
          <a:prstDash val="solid"/>
          <a:miter lim="800000"/>
        </a:ln>
        <a:effectLst/>
      </dgm:spPr>
    </dgm:pt>
    <dgm:pt modelId="{BE5AFF69-5B35-439C-A57B-69F077849897}" type="pres">
      <dgm:prSet presAssocID="{615AD996-FC0D-4BCF-97AC-0A85D8840F05}" presName="horz1" presStyleCnt="0"/>
      <dgm:spPr/>
    </dgm:pt>
    <dgm:pt modelId="{E8BB665D-DCB0-4A87-87DD-8C64F5866B3F}" type="pres">
      <dgm:prSet presAssocID="{615AD996-FC0D-4BCF-97AC-0A85D8840F05}" presName="tx1" presStyleLbl="revTx" presStyleIdx="3" presStyleCnt="8"/>
      <dgm:spPr/>
    </dgm:pt>
    <dgm:pt modelId="{BE1531B0-654D-48CB-9F4F-229908D79B8A}" type="pres">
      <dgm:prSet presAssocID="{615AD996-FC0D-4BCF-97AC-0A85D8840F05}" presName="vert1" presStyleCnt="0"/>
      <dgm:spPr/>
    </dgm:pt>
    <dgm:pt modelId="{6CD51708-95E6-4A88-81FF-8394A799F467}" type="pres">
      <dgm:prSet presAssocID="{D827B8CE-FAB5-45FB-8093-015C8FBED20A}" presName="thickLine" presStyleLbl="alignNode1" presStyleIdx="4" presStyleCnt="8"/>
      <dgm:spPr>
        <a:xfrm>
          <a:off x="0" y="2176272"/>
          <a:ext cx="7886700" cy="0"/>
        </a:xfrm>
        <a:prstGeom prst="line">
          <a:avLst/>
        </a:prstGeom>
        <a:solidFill>
          <a:srgbClr val="A02B93">
            <a:hueOff val="-6944086"/>
            <a:satOff val="-472"/>
            <a:lumOff val="1121"/>
            <a:alphaOff val="0"/>
          </a:srgbClr>
        </a:solidFill>
        <a:ln w="19050" cap="flat" cmpd="sng" algn="ctr">
          <a:solidFill>
            <a:srgbClr val="A02B93">
              <a:hueOff val="-6944086"/>
              <a:satOff val="-472"/>
              <a:lumOff val="1121"/>
              <a:alphaOff val="0"/>
            </a:srgbClr>
          </a:solidFill>
          <a:prstDash val="solid"/>
          <a:miter lim="800000"/>
        </a:ln>
        <a:effectLst/>
      </dgm:spPr>
    </dgm:pt>
    <dgm:pt modelId="{19D94011-0D0B-4377-8D92-86FAE7B7258C}" type="pres">
      <dgm:prSet presAssocID="{D827B8CE-FAB5-45FB-8093-015C8FBED20A}" presName="horz1" presStyleCnt="0"/>
      <dgm:spPr/>
    </dgm:pt>
    <dgm:pt modelId="{193AA3E6-98B0-4604-9626-C4A719B7A434}" type="pres">
      <dgm:prSet presAssocID="{D827B8CE-FAB5-45FB-8093-015C8FBED20A}" presName="tx1" presStyleLbl="revTx" presStyleIdx="4" presStyleCnt="8"/>
      <dgm:spPr/>
    </dgm:pt>
    <dgm:pt modelId="{0E8D6D1D-1AD7-44B0-BFC5-2F07C41B8E6E}" type="pres">
      <dgm:prSet presAssocID="{D827B8CE-FAB5-45FB-8093-015C8FBED20A}" presName="vert1" presStyleCnt="0"/>
      <dgm:spPr/>
    </dgm:pt>
    <dgm:pt modelId="{8BD19D4F-430B-4EC5-9243-2BA4AE701B05}" type="pres">
      <dgm:prSet presAssocID="{DB40D58A-81B0-447D-817A-BAEA17257A3F}" presName="thickLine" presStyleLbl="alignNode1" presStyleIdx="5" presStyleCnt="8"/>
      <dgm:spPr>
        <a:xfrm>
          <a:off x="0" y="2720340"/>
          <a:ext cx="7886700" cy="0"/>
        </a:xfrm>
        <a:prstGeom prst="line">
          <a:avLst/>
        </a:prstGeom>
        <a:solidFill>
          <a:srgbClr val="A02B93">
            <a:hueOff val="-8680107"/>
            <a:satOff val="-590"/>
            <a:lumOff val="1401"/>
            <a:alphaOff val="0"/>
          </a:srgbClr>
        </a:solidFill>
        <a:ln w="19050" cap="flat" cmpd="sng" algn="ctr">
          <a:solidFill>
            <a:srgbClr val="A02B93">
              <a:hueOff val="-8680107"/>
              <a:satOff val="-590"/>
              <a:lumOff val="1401"/>
              <a:alphaOff val="0"/>
            </a:srgbClr>
          </a:solidFill>
          <a:prstDash val="solid"/>
          <a:miter lim="800000"/>
        </a:ln>
        <a:effectLst/>
      </dgm:spPr>
    </dgm:pt>
    <dgm:pt modelId="{015D6056-4B8E-4E99-B00E-90C6260EEDA5}" type="pres">
      <dgm:prSet presAssocID="{DB40D58A-81B0-447D-817A-BAEA17257A3F}" presName="horz1" presStyleCnt="0"/>
      <dgm:spPr/>
    </dgm:pt>
    <dgm:pt modelId="{F012F033-96D4-4DE3-ACF2-B40166E01832}" type="pres">
      <dgm:prSet presAssocID="{DB40D58A-81B0-447D-817A-BAEA17257A3F}" presName="tx1" presStyleLbl="revTx" presStyleIdx="5" presStyleCnt="8"/>
      <dgm:spPr/>
    </dgm:pt>
    <dgm:pt modelId="{DF13456D-9534-4AED-9263-134CCEA229BF}" type="pres">
      <dgm:prSet presAssocID="{DB40D58A-81B0-447D-817A-BAEA17257A3F}" presName="vert1" presStyleCnt="0"/>
      <dgm:spPr/>
    </dgm:pt>
    <dgm:pt modelId="{23BEF222-7925-492C-B939-57A868321341}" type="pres">
      <dgm:prSet presAssocID="{22642ED0-6F5F-4319-B2C6-E3861B077C3E}" presName="thickLine" presStyleLbl="alignNode1" presStyleIdx="6" presStyleCnt="8"/>
      <dgm:spPr>
        <a:xfrm>
          <a:off x="0" y="3264408"/>
          <a:ext cx="7886700" cy="0"/>
        </a:xfrm>
        <a:prstGeom prst="line">
          <a:avLst/>
        </a:prstGeom>
        <a:solidFill>
          <a:srgbClr val="A02B93">
            <a:hueOff val="-10416129"/>
            <a:satOff val="-708"/>
            <a:lumOff val="1681"/>
            <a:alphaOff val="0"/>
          </a:srgbClr>
        </a:solidFill>
        <a:ln w="19050" cap="flat" cmpd="sng" algn="ctr">
          <a:solidFill>
            <a:srgbClr val="A02B93">
              <a:hueOff val="-10416129"/>
              <a:satOff val="-708"/>
              <a:lumOff val="1681"/>
              <a:alphaOff val="0"/>
            </a:srgbClr>
          </a:solidFill>
          <a:prstDash val="solid"/>
          <a:miter lim="800000"/>
        </a:ln>
        <a:effectLst/>
      </dgm:spPr>
    </dgm:pt>
    <dgm:pt modelId="{655795F2-20E9-4DB1-97A1-377C2D462095}" type="pres">
      <dgm:prSet presAssocID="{22642ED0-6F5F-4319-B2C6-E3861B077C3E}" presName="horz1" presStyleCnt="0"/>
      <dgm:spPr/>
    </dgm:pt>
    <dgm:pt modelId="{205CB053-4B1A-4CEC-AAB3-23D2C2626AAC}" type="pres">
      <dgm:prSet presAssocID="{22642ED0-6F5F-4319-B2C6-E3861B077C3E}" presName="tx1" presStyleLbl="revTx" presStyleIdx="6" presStyleCnt="8"/>
      <dgm:spPr/>
    </dgm:pt>
    <dgm:pt modelId="{377A1DCA-605E-4FBC-9020-B4717E7DA043}" type="pres">
      <dgm:prSet presAssocID="{22642ED0-6F5F-4319-B2C6-E3861B077C3E}" presName="vert1" presStyleCnt="0"/>
      <dgm:spPr/>
    </dgm:pt>
    <dgm:pt modelId="{9D6C5048-DF4C-423D-9011-36D95D948CA1}" type="pres">
      <dgm:prSet presAssocID="{BE9DD25E-51FE-456C-8FB7-BBD503AE0D52}" presName="thickLine" presStyleLbl="alignNode1" presStyleIdx="7" presStyleCnt="8"/>
      <dgm:spPr>
        <a:xfrm>
          <a:off x="0" y="3808476"/>
          <a:ext cx="7886700" cy="0"/>
        </a:xfrm>
        <a:prstGeom prst="line">
          <a:avLst/>
        </a:prstGeom>
        <a:solidFill>
          <a:srgbClr val="A02B93">
            <a:hueOff val="-12152150"/>
            <a:satOff val="-826"/>
            <a:lumOff val="1961"/>
            <a:alphaOff val="0"/>
          </a:srgbClr>
        </a:solidFill>
        <a:ln w="19050" cap="flat" cmpd="sng" algn="ctr">
          <a:solidFill>
            <a:srgbClr val="A02B93">
              <a:hueOff val="-12152150"/>
              <a:satOff val="-826"/>
              <a:lumOff val="1961"/>
              <a:alphaOff val="0"/>
            </a:srgbClr>
          </a:solidFill>
          <a:prstDash val="solid"/>
          <a:miter lim="800000"/>
        </a:ln>
        <a:effectLst/>
      </dgm:spPr>
    </dgm:pt>
    <dgm:pt modelId="{C3A1ADDC-3C8F-4A6E-935C-4824E35D99C0}" type="pres">
      <dgm:prSet presAssocID="{BE9DD25E-51FE-456C-8FB7-BBD503AE0D52}" presName="horz1" presStyleCnt="0"/>
      <dgm:spPr/>
    </dgm:pt>
    <dgm:pt modelId="{56FB74E4-682E-4278-BE06-00091892FDB2}" type="pres">
      <dgm:prSet presAssocID="{BE9DD25E-51FE-456C-8FB7-BBD503AE0D52}" presName="tx1" presStyleLbl="revTx" presStyleIdx="7" presStyleCnt="8"/>
      <dgm:spPr/>
    </dgm:pt>
    <dgm:pt modelId="{B75A29B4-DCA7-460B-ADA9-3280A0DAA452}" type="pres">
      <dgm:prSet presAssocID="{BE9DD25E-51FE-456C-8FB7-BBD503AE0D52}" presName="vert1" presStyleCnt="0"/>
      <dgm:spPr/>
    </dgm:pt>
  </dgm:ptLst>
  <dgm:cxnLst>
    <dgm:cxn modelId="{B3DD000C-BEEF-40AB-8D4E-06636F4136D7}" type="presOf" srcId="{9A42C2C6-A6C7-4C0D-AF42-46BED5DD5371}" destId="{2B9FAEB9-8D3A-4D76-82B8-1BC79C5DBAF0}" srcOrd="0" destOrd="0" presId="urn:microsoft.com/office/officeart/2008/layout/LinedList"/>
    <dgm:cxn modelId="{426E4922-AB6A-47EF-92E5-198C02BCD6DE}" srcId="{9A42C2C6-A6C7-4C0D-AF42-46BED5DD5371}" destId="{01AFFE95-C90F-47E1-A669-6456636FE349}" srcOrd="0" destOrd="0" parTransId="{43637966-6D2F-48F5-8019-F9B10B67E446}" sibTransId="{F08EDD38-8C8E-4E41-9F67-6006E4297604}"/>
    <dgm:cxn modelId="{09A57C22-D565-4477-A0DF-EF29A90C78B8}" type="presOf" srcId="{DB40D58A-81B0-447D-817A-BAEA17257A3F}" destId="{F012F033-96D4-4DE3-ACF2-B40166E01832}" srcOrd="0" destOrd="0" presId="urn:microsoft.com/office/officeart/2008/layout/LinedList"/>
    <dgm:cxn modelId="{E969AD24-E4F6-4307-B563-02CD7580E772}" type="presOf" srcId="{B4712B9E-FCA1-4C3F-8823-FFB4C0A593D3}" destId="{7B1FB0A9-FC00-4CB9-BB16-50A615AF145F}" srcOrd="0" destOrd="0" presId="urn:microsoft.com/office/officeart/2008/layout/LinedList"/>
    <dgm:cxn modelId="{FB465127-D6CF-4B47-99A9-881D4A02CB3F}" type="presOf" srcId="{615AD996-FC0D-4BCF-97AC-0A85D8840F05}" destId="{E8BB665D-DCB0-4A87-87DD-8C64F5866B3F}" srcOrd="0" destOrd="0" presId="urn:microsoft.com/office/officeart/2008/layout/LinedList"/>
    <dgm:cxn modelId="{AD3CDF5F-D9A1-445C-9D89-FBB7C2860059}" srcId="{9A42C2C6-A6C7-4C0D-AF42-46BED5DD5371}" destId="{BE9DD25E-51FE-456C-8FB7-BBD503AE0D52}" srcOrd="7" destOrd="0" parTransId="{29A5F7B4-20B0-40BE-A56C-31025D52101E}" sibTransId="{8B12D988-E38D-47CC-831F-B526898869DB}"/>
    <dgm:cxn modelId="{49EE6662-B4C4-4EEF-BFE7-71941581074A}" srcId="{9A42C2C6-A6C7-4C0D-AF42-46BED5DD5371}" destId="{22642ED0-6F5F-4319-B2C6-E3861B077C3E}" srcOrd="6" destOrd="0" parTransId="{08F4A340-E312-4B5F-ABA5-0786F8F45AC1}" sibTransId="{ACB90FDA-060A-44EF-BA25-5361BF65CF55}"/>
    <dgm:cxn modelId="{5928FD44-3C1F-49F4-A677-485A216A476D}" type="presOf" srcId="{D827B8CE-FAB5-45FB-8093-015C8FBED20A}" destId="{193AA3E6-98B0-4604-9626-C4A719B7A434}" srcOrd="0" destOrd="0" presId="urn:microsoft.com/office/officeart/2008/layout/LinedList"/>
    <dgm:cxn modelId="{5BD0F04A-922E-4A0D-8116-CD3E1203F363}" type="presOf" srcId="{01AFFE95-C90F-47E1-A669-6456636FE349}" destId="{A263B2BF-6A9F-4883-9AE6-D87D0A690923}" srcOrd="0" destOrd="0" presId="urn:microsoft.com/office/officeart/2008/layout/LinedList"/>
    <dgm:cxn modelId="{2E3C1652-F1FE-4CD7-90CD-471A0A4F9E8C}" srcId="{9A42C2C6-A6C7-4C0D-AF42-46BED5DD5371}" destId="{DB40D58A-81B0-447D-817A-BAEA17257A3F}" srcOrd="5" destOrd="0" parTransId="{BC495362-B7E5-499A-8BBE-EA5A837C5A59}" sibTransId="{363EAA78-69EF-444E-940F-3DE4ACC48B01}"/>
    <dgm:cxn modelId="{DC3FC3AB-AFBC-4ACE-A704-7C67C99981AF}" type="presOf" srcId="{BE9DD25E-51FE-456C-8FB7-BBD503AE0D52}" destId="{56FB74E4-682E-4278-BE06-00091892FDB2}" srcOrd="0" destOrd="0" presId="urn:microsoft.com/office/officeart/2008/layout/LinedList"/>
    <dgm:cxn modelId="{248237B5-43EF-463E-85F3-E861E10EBC92}" type="presOf" srcId="{22642ED0-6F5F-4319-B2C6-E3861B077C3E}" destId="{205CB053-4B1A-4CEC-AAB3-23D2C2626AAC}" srcOrd="0" destOrd="0" presId="urn:microsoft.com/office/officeart/2008/layout/LinedList"/>
    <dgm:cxn modelId="{29AC8DC6-AE2F-4705-861F-9057609495BB}" srcId="{9A42C2C6-A6C7-4C0D-AF42-46BED5DD5371}" destId="{615AD996-FC0D-4BCF-97AC-0A85D8840F05}" srcOrd="3" destOrd="0" parTransId="{7FD46B46-9571-4D11-BA75-DF2A55730C12}" sibTransId="{5E8813A6-84C6-4F49-A253-A5AD3448B13D}"/>
    <dgm:cxn modelId="{6D1C96D9-205E-408A-94B1-B9EA5A01C394}" srcId="{9A42C2C6-A6C7-4C0D-AF42-46BED5DD5371}" destId="{D827B8CE-FAB5-45FB-8093-015C8FBED20A}" srcOrd="4" destOrd="0" parTransId="{E50EA85C-F999-4965-BCFA-9FB94F451A72}" sibTransId="{63E4DA9F-21FD-445E-9EF0-C8F8AB79F165}"/>
    <dgm:cxn modelId="{CEAA98D9-BFB4-4FF1-AC69-A31051B89126}" srcId="{9A42C2C6-A6C7-4C0D-AF42-46BED5DD5371}" destId="{B4712B9E-FCA1-4C3F-8823-FFB4C0A593D3}" srcOrd="1" destOrd="0" parTransId="{46885722-A1E2-445B-AC25-26854C3EDE32}" sibTransId="{5EB7356C-524F-4358-BCDD-03866C2EB061}"/>
    <dgm:cxn modelId="{F4A76DE3-2C4C-470F-803F-B6BA8E810A63}" type="presOf" srcId="{5D153F76-8F94-4970-B297-DC97C4145A6A}" destId="{069F24B7-3B7A-4DBB-9351-E5FE2A36B6FA}" srcOrd="0" destOrd="0" presId="urn:microsoft.com/office/officeart/2008/layout/LinedList"/>
    <dgm:cxn modelId="{FB7099E3-98F6-4AD8-8631-2FCA56BF3736}" srcId="{9A42C2C6-A6C7-4C0D-AF42-46BED5DD5371}" destId="{5D153F76-8F94-4970-B297-DC97C4145A6A}" srcOrd="2" destOrd="0" parTransId="{34A1BE36-7617-4679-9129-A2F1E65F7AA8}" sibTransId="{4269D3E6-0847-4F2F-A8D5-EA3102AA7265}"/>
    <dgm:cxn modelId="{286E3247-D389-40EF-9775-BFFFCDAB81BA}" type="presParOf" srcId="{2B9FAEB9-8D3A-4D76-82B8-1BC79C5DBAF0}" destId="{7CFD7C8A-63D6-4B9F-B879-4E7F4D174550}" srcOrd="0" destOrd="0" presId="urn:microsoft.com/office/officeart/2008/layout/LinedList"/>
    <dgm:cxn modelId="{772A46D9-A6B0-497A-886E-021E4EEC402A}" type="presParOf" srcId="{2B9FAEB9-8D3A-4D76-82B8-1BC79C5DBAF0}" destId="{C4071AF3-88BE-47BC-AA23-902C0421B9DC}" srcOrd="1" destOrd="0" presId="urn:microsoft.com/office/officeart/2008/layout/LinedList"/>
    <dgm:cxn modelId="{3A672B90-1D86-4498-A0BA-F089D7825DA0}" type="presParOf" srcId="{C4071AF3-88BE-47BC-AA23-902C0421B9DC}" destId="{A263B2BF-6A9F-4883-9AE6-D87D0A690923}" srcOrd="0" destOrd="0" presId="urn:microsoft.com/office/officeart/2008/layout/LinedList"/>
    <dgm:cxn modelId="{8C8C80A5-4136-4BD6-A060-D087CF0E22E8}" type="presParOf" srcId="{C4071AF3-88BE-47BC-AA23-902C0421B9DC}" destId="{61427FBA-4E6B-4DB9-A3AD-9EDE69B7D2B1}" srcOrd="1" destOrd="0" presId="urn:microsoft.com/office/officeart/2008/layout/LinedList"/>
    <dgm:cxn modelId="{69EE03CB-61F0-4A2F-974B-D0DB38D0D48B}" type="presParOf" srcId="{2B9FAEB9-8D3A-4D76-82B8-1BC79C5DBAF0}" destId="{5BA5A8F9-2F28-4C1E-913D-996C3EDE89D0}" srcOrd="2" destOrd="0" presId="urn:microsoft.com/office/officeart/2008/layout/LinedList"/>
    <dgm:cxn modelId="{AD469A13-9EF0-4112-8ED9-7978301CCC9A}" type="presParOf" srcId="{2B9FAEB9-8D3A-4D76-82B8-1BC79C5DBAF0}" destId="{06DBC601-16CB-4D23-A75B-0E248EB518D9}" srcOrd="3" destOrd="0" presId="urn:microsoft.com/office/officeart/2008/layout/LinedList"/>
    <dgm:cxn modelId="{9B442C2C-EA7A-485F-8C5D-FC1FA9547F7E}" type="presParOf" srcId="{06DBC601-16CB-4D23-A75B-0E248EB518D9}" destId="{7B1FB0A9-FC00-4CB9-BB16-50A615AF145F}" srcOrd="0" destOrd="0" presId="urn:microsoft.com/office/officeart/2008/layout/LinedList"/>
    <dgm:cxn modelId="{5F6CFD6A-BC8C-42FC-8B35-024A5FAAA648}" type="presParOf" srcId="{06DBC601-16CB-4D23-A75B-0E248EB518D9}" destId="{13A461EA-C843-435F-9838-ACCDFC026351}" srcOrd="1" destOrd="0" presId="urn:microsoft.com/office/officeart/2008/layout/LinedList"/>
    <dgm:cxn modelId="{FE8951BA-A555-4C2D-A7D5-C2ECFC015B0C}" type="presParOf" srcId="{2B9FAEB9-8D3A-4D76-82B8-1BC79C5DBAF0}" destId="{99F06175-9D35-4E24-8C08-A8D3C7C4CF1E}" srcOrd="4" destOrd="0" presId="urn:microsoft.com/office/officeart/2008/layout/LinedList"/>
    <dgm:cxn modelId="{AF257245-D430-455A-9535-CF1832E09C5E}" type="presParOf" srcId="{2B9FAEB9-8D3A-4D76-82B8-1BC79C5DBAF0}" destId="{97FE5D6B-C672-4B79-AAA7-208E0E9D461F}" srcOrd="5" destOrd="0" presId="urn:microsoft.com/office/officeart/2008/layout/LinedList"/>
    <dgm:cxn modelId="{817E41ED-632E-4512-B44B-F397DEB3D611}" type="presParOf" srcId="{97FE5D6B-C672-4B79-AAA7-208E0E9D461F}" destId="{069F24B7-3B7A-4DBB-9351-E5FE2A36B6FA}" srcOrd="0" destOrd="0" presId="urn:microsoft.com/office/officeart/2008/layout/LinedList"/>
    <dgm:cxn modelId="{14484561-206C-4997-A1C5-594CE4A950AE}" type="presParOf" srcId="{97FE5D6B-C672-4B79-AAA7-208E0E9D461F}" destId="{7FEB6A51-4106-4010-BC6D-798C63DD0E75}" srcOrd="1" destOrd="0" presId="urn:microsoft.com/office/officeart/2008/layout/LinedList"/>
    <dgm:cxn modelId="{D01E09C3-43A2-421C-877C-B4DB3DE6D685}" type="presParOf" srcId="{2B9FAEB9-8D3A-4D76-82B8-1BC79C5DBAF0}" destId="{EEB16C05-5BBE-4FFA-9F4A-928F4FD6D1F5}" srcOrd="6" destOrd="0" presId="urn:microsoft.com/office/officeart/2008/layout/LinedList"/>
    <dgm:cxn modelId="{45A098B9-577B-4563-A846-1F3DAAD89CF1}" type="presParOf" srcId="{2B9FAEB9-8D3A-4D76-82B8-1BC79C5DBAF0}" destId="{BE5AFF69-5B35-439C-A57B-69F077849897}" srcOrd="7" destOrd="0" presId="urn:microsoft.com/office/officeart/2008/layout/LinedList"/>
    <dgm:cxn modelId="{30D50FAA-8905-416F-A4AD-CCAC60042CE3}" type="presParOf" srcId="{BE5AFF69-5B35-439C-A57B-69F077849897}" destId="{E8BB665D-DCB0-4A87-87DD-8C64F5866B3F}" srcOrd="0" destOrd="0" presId="urn:microsoft.com/office/officeart/2008/layout/LinedList"/>
    <dgm:cxn modelId="{519D754E-0C0D-42F5-A29B-E59571ECA43A}" type="presParOf" srcId="{BE5AFF69-5B35-439C-A57B-69F077849897}" destId="{BE1531B0-654D-48CB-9F4F-229908D79B8A}" srcOrd="1" destOrd="0" presId="urn:microsoft.com/office/officeart/2008/layout/LinedList"/>
    <dgm:cxn modelId="{9DB6E3A2-1CC1-44FB-A0C7-E449AEF6D045}" type="presParOf" srcId="{2B9FAEB9-8D3A-4D76-82B8-1BC79C5DBAF0}" destId="{6CD51708-95E6-4A88-81FF-8394A799F467}" srcOrd="8" destOrd="0" presId="urn:microsoft.com/office/officeart/2008/layout/LinedList"/>
    <dgm:cxn modelId="{0ECA6E8E-996D-4E0D-99DC-E011ECDB6F1C}" type="presParOf" srcId="{2B9FAEB9-8D3A-4D76-82B8-1BC79C5DBAF0}" destId="{19D94011-0D0B-4377-8D92-86FAE7B7258C}" srcOrd="9" destOrd="0" presId="urn:microsoft.com/office/officeart/2008/layout/LinedList"/>
    <dgm:cxn modelId="{51C503B9-ED74-4BF2-8848-68AE3F81B1DA}" type="presParOf" srcId="{19D94011-0D0B-4377-8D92-86FAE7B7258C}" destId="{193AA3E6-98B0-4604-9626-C4A719B7A434}" srcOrd="0" destOrd="0" presId="urn:microsoft.com/office/officeart/2008/layout/LinedList"/>
    <dgm:cxn modelId="{AB3476C4-4907-4FF9-9784-21EABA1EB612}" type="presParOf" srcId="{19D94011-0D0B-4377-8D92-86FAE7B7258C}" destId="{0E8D6D1D-1AD7-44B0-BFC5-2F07C41B8E6E}" srcOrd="1" destOrd="0" presId="urn:microsoft.com/office/officeart/2008/layout/LinedList"/>
    <dgm:cxn modelId="{4174D160-DCB8-4913-B027-3F684D3A72DA}" type="presParOf" srcId="{2B9FAEB9-8D3A-4D76-82B8-1BC79C5DBAF0}" destId="{8BD19D4F-430B-4EC5-9243-2BA4AE701B05}" srcOrd="10" destOrd="0" presId="urn:microsoft.com/office/officeart/2008/layout/LinedList"/>
    <dgm:cxn modelId="{12177286-9ACD-4067-A032-8B662AB464DA}" type="presParOf" srcId="{2B9FAEB9-8D3A-4D76-82B8-1BC79C5DBAF0}" destId="{015D6056-4B8E-4E99-B00E-90C6260EEDA5}" srcOrd="11" destOrd="0" presId="urn:microsoft.com/office/officeart/2008/layout/LinedList"/>
    <dgm:cxn modelId="{E8EEC21C-F542-4D02-A3E9-24AF6A125030}" type="presParOf" srcId="{015D6056-4B8E-4E99-B00E-90C6260EEDA5}" destId="{F012F033-96D4-4DE3-ACF2-B40166E01832}" srcOrd="0" destOrd="0" presId="urn:microsoft.com/office/officeart/2008/layout/LinedList"/>
    <dgm:cxn modelId="{E1AE8268-0E91-4D7A-8108-A90402A7A492}" type="presParOf" srcId="{015D6056-4B8E-4E99-B00E-90C6260EEDA5}" destId="{DF13456D-9534-4AED-9263-134CCEA229BF}" srcOrd="1" destOrd="0" presId="urn:microsoft.com/office/officeart/2008/layout/LinedList"/>
    <dgm:cxn modelId="{57EABBF4-E985-4D6C-A0D2-6ADD88BACC1C}" type="presParOf" srcId="{2B9FAEB9-8D3A-4D76-82B8-1BC79C5DBAF0}" destId="{23BEF222-7925-492C-B939-57A868321341}" srcOrd="12" destOrd="0" presId="urn:microsoft.com/office/officeart/2008/layout/LinedList"/>
    <dgm:cxn modelId="{779800A2-3F4A-4E23-A435-8A61902ACD35}" type="presParOf" srcId="{2B9FAEB9-8D3A-4D76-82B8-1BC79C5DBAF0}" destId="{655795F2-20E9-4DB1-97A1-377C2D462095}" srcOrd="13" destOrd="0" presId="urn:microsoft.com/office/officeart/2008/layout/LinedList"/>
    <dgm:cxn modelId="{88E2A006-503F-4468-92AF-7015ECC78ADD}" type="presParOf" srcId="{655795F2-20E9-4DB1-97A1-377C2D462095}" destId="{205CB053-4B1A-4CEC-AAB3-23D2C2626AAC}" srcOrd="0" destOrd="0" presId="urn:microsoft.com/office/officeart/2008/layout/LinedList"/>
    <dgm:cxn modelId="{732053D2-346C-4281-879C-F8AE8FAE76CC}" type="presParOf" srcId="{655795F2-20E9-4DB1-97A1-377C2D462095}" destId="{377A1DCA-605E-4FBC-9020-B4717E7DA043}" srcOrd="1" destOrd="0" presId="urn:microsoft.com/office/officeart/2008/layout/LinedList"/>
    <dgm:cxn modelId="{15D3684F-A41E-46B2-9703-3C781A0C5024}" type="presParOf" srcId="{2B9FAEB9-8D3A-4D76-82B8-1BC79C5DBAF0}" destId="{9D6C5048-DF4C-423D-9011-36D95D948CA1}" srcOrd="14" destOrd="0" presId="urn:microsoft.com/office/officeart/2008/layout/LinedList"/>
    <dgm:cxn modelId="{F6AC6B50-1A24-4B16-BABD-66FCDE6AA889}" type="presParOf" srcId="{2B9FAEB9-8D3A-4D76-82B8-1BC79C5DBAF0}" destId="{C3A1ADDC-3C8F-4A6E-935C-4824E35D99C0}" srcOrd="15" destOrd="0" presId="urn:microsoft.com/office/officeart/2008/layout/LinedList"/>
    <dgm:cxn modelId="{AF36FDB7-20DF-4B12-9552-3B9D0E988276}" type="presParOf" srcId="{C3A1ADDC-3C8F-4A6E-935C-4824E35D99C0}" destId="{56FB74E4-682E-4278-BE06-00091892FDB2}" srcOrd="0" destOrd="0" presId="urn:microsoft.com/office/officeart/2008/layout/LinedList"/>
    <dgm:cxn modelId="{BAFAB12A-CF82-46F6-99A4-6B637AB65A57}" type="presParOf" srcId="{C3A1ADDC-3C8F-4A6E-935C-4824E35D99C0}" destId="{B75A29B4-DCA7-460B-ADA9-3280A0DAA45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1097B9D-DACF-4B80-AB5C-C4CC9CD1821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AA4C911-E1AB-41A3-BA0A-82415DA881F9}">
      <dgm:prSet/>
      <dgm:spPr/>
      <dgm:t>
        <a:bodyPr/>
        <a:lstStyle/>
        <a:p>
          <a:pPr>
            <a:lnSpc>
              <a:spcPct val="100000"/>
            </a:lnSpc>
          </a:pPr>
          <a:r>
            <a:rPr lang="en-US" dirty="0"/>
            <a:t>Often does not follow through on instructions and fails to finish schoolwork, chores, or duties in the workplace </a:t>
          </a:r>
        </a:p>
      </dgm:t>
    </dgm:pt>
    <dgm:pt modelId="{B4F751C0-DA18-4535-A138-F4D2FA011D18}" type="parTrans" cxnId="{D91474F4-1BA2-43EE-B8BB-B17033246EBD}">
      <dgm:prSet/>
      <dgm:spPr/>
      <dgm:t>
        <a:bodyPr/>
        <a:lstStyle/>
        <a:p>
          <a:endParaRPr lang="en-US"/>
        </a:p>
      </dgm:t>
    </dgm:pt>
    <dgm:pt modelId="{464DD329-FEEE-46A9-B206-9D3739E92A3C}" type="sibTrans" cxnId="{D91474F4-1BA2-43EE-B8BB-B17033246EBD}">
      <dgm:prSet/>
      <dgm:spPr/>
      <dgm:t>
        <a:bodyPr/>
        <a:lstStyle/>
        <a:p>
          <a:endParaRPr lang="en-US"/>
        </a:p>
      </dgm:t>
    </dgm:pt>
    <dgm:pt modelId="{FA90C85C-874A-4217-B5DB-8CCB72F465A3}">
      <dgm:prSet/>
      <dgm:spPr/>
      <dgm:t>
        <a:bodyPr/>
        <a:lstStyle/>
        <a:p>
          <a:pPr>
            <a:lnSpc>
              <a:spcPct val="100000"/>
            </a:lnSpc>
          </a:pPr>
          <a:r>
            <a:rPr lang="en-US"/>
            <a:t>Often has difficulty organizing tasks and activities</a:t>
          </a:r>
        </a:p>
      </dgm:t>
    </dgm:pt>
    <dgm:pt modelId="{38A1FD15-6FA1-4E28-B8B3-AE45BF476CC8}" type="parTrans" cxnId="{14040A49-BBC4-4C39-9B6D-4A3E1F4CD917}">
      <dgm:prSet/>
      <dgm:spPr/>
      <dgm:t>
        <a:bodyPr/>
        <a:lstStyle/>
        <a:p>
          <a:endParaRPr lang="en-US"/>
        </a:p>
      </dgm:t>
    </dgm:pt>
    <dgm:pt modelId="{AADDD353-053B-4D15-998A-5A705E0FD200}" type="sibTrans" cxnId="{14040A49-BBC4-4C39-9B6D-4A3E1F4CD917}">
      <dgm:prSet/>
      <dgm:spPr/>
      <dgm:t>
        <a:bodyPr/>
        <a:lstStyle/>
        <a:p>
          <a:endParaRPr lang="en-US"/>
        </a:p>
      </dgm:t>
    </dgm:pt>
    <dgm:pt modelId="{277FB115-B9A6-4771-9273-FFF15A1E56BE}">
      <dgm:prSet/>
      <dgm:spPr/>
      <dgm:t>
        <a:bodyPr/>
        <a:lstStyle/>
        <a:p>
          <a:pPr>
            <a:lnSpc>
              <a:spcPct val="100000"/>
            </a:lnSpc>
          </a:pPr>
          <a:r>
            <a:rPr lang="en-US" dirty="0"/>
            <a:t>Often avoids, dislikes, or is reluctant to engage in tasks that require sustained mental effort</a:t>
          </a:r>
        </a:p>
      </dgm:t>
    </dgm:pt>
    <dgm:pt modelId="{A6A5E840-6885-4165-939E-BE51201BB1BA}" type="parTrans" cxnId="{50B4C4B1-5515-4E7C-8714-303AA0ED8552}">
      <dgm:prSet/>
      <dgm:spPr/>
      <dgm:t>
        <a:bodyPr/>
        <a:lstStyle/>
        <a:p>
          <a:endParaRPr lang="en-US"/>
        </a:p>
      </dgm:t>
    </dgm:pt>
    <dgm:pt modelId="{F0600A64-A264-4DDA-BD15-DA5307C13043}" type="sibTrans" cxnId="{50B4C4B1-5515-4E7C-8714-303AA0ED8552}">
      <dgm:prSet/>
      <dgm:spPr/>
      <dgm:t>
        <a:bodyPr/>
        <a:lstStyle/>
        <a:p>
          <a:endParaRPr lang="en-US"/>
        </a:p>
      </dgm:t>
    </dgm:pt>
    <dgm:pt modelId="{A02545C7-A7E4-43BE-B75E-669CDAE67BC0}">
      <dgm:prSet/>
      <dgm:spPr/>
      <dgm:t>
        <a:bodyPr/>
        <a:lstStyle/>
        <a:p>
          <a:pPr>
            <a:lnSpc>
              <a:spcPct val="100000"/>
            </a:lnSpc>
          </a:pPr>
          <a:r>
            <a:rPr lang="en-US"/>
            <a:t>Often loses things necessary for tasks or activities</a:t>
          </a:r>
        </a:p>
      </dgm:t>
    </dgm:pt>
    <dgm:pt modelId="{E2EE96CF-E9FC-4459-8FA8-4EFA92212ED1}" type="parTrans" cxnId="{CA9DD970-773A-4F5A-83AA-D199F521AC9D}">
      <dgm:prSet/>
      <dgm:spPr/>
      <dgm:t>
        <a:bodyPr/>
        <a:lstStyle/>
        <a:p>
          <a:endParaRPr lang="en-US"/>
        </a:p>
      </dgm:t>
    </dgm:pt>
    <dgm:pt modelId="{10DA3083-DEBD-4A11-B8DF-68686E2F4BEF}" type="sibTrans" cxnId="{CA9DD970-773A-4F5A-83AA-D199F521AC9D}">
      <dgm:prSet/>
      <dgm:spPr/>
      <dgm:t>
        <a:bodyPr/>
        <a:lstStyle/>
        <a:p>
          <a:endParaRPr lang="en-US"/>
        </a:p>
      </dgm:t>
    </dgm:pt>
    <dgm:pt modelId="{4A33A553-E98B-480C-AA44-3489BA04E090}">
      <dgm:prSet/>
      <dgm:spPr/>
      <dgm:t>
        <a:bodyPr/>
        <a:lstStyle/>
        <a:p>
          <a:pPr>
            <a:lnSpc>
              <a:spcPct val="100000"/>
            </a:lnSpc>
          </a:pPr>
          <a:r>
            <a:rPr lang="en-US"/>
            <a:t>Is often easily distracted by extraneous stimuli </a:t>
          </a:r>
        </a:p>
      </dgm:t>
    </dgm:pt>
    <dgm:pt modelId="{0A0D4AF8-8A28-4F25-A2C0-1900134F5417}" type="parTrans" cxnId="{234D4A3A-70E2-4912-BD11-2AE82E5DA858}">
      <dgm:prSet/>
      <dgm:spPr/>
      <dgm:t>
        <a:bodyPr/>
        <a:lstStyle/>
        <a:p>
          <a:endParaRPr lang="en-US"/>
        </a:p>
      </dgm:t>
    </dgm:pt>
    <dgm:pt modelId="{ACAEE2AA-3A02-4DA1-B879-EC7DF2CC0158}" type="sibTrans" cxnId="{234D4A3A-70E2-4912-BD11-2AE82E5DA858}">
      <dgm:prSet/>
      <dgm:spPr/>
      <dgm:t>
        <a:bodyPr/>
        <a:lstStyle/>
        <a:p>
          <a:endParaRPr lang="en-US"/>
        </a:p>
      </dgm:t>
    </dgm:pt>
    <dgm:pt modelId="{09AA0349-6907-456E-B330-C4C754ABAB86}">
      <dgm:prSet/>
      <dgm:spPr/>
      <dgm:t>
        <a:bodyPr/>
        <a:lstStyle/>
        <a:p>
          <a:pPr>
            <a:lnSpc>
              <a:spcPct val="100000"/>
            </a:lnSpc>
          </a:pPr>
          <a:r>
            <a:rPr lang="en-US"/>
            <a:t>Is often forgetful in daily activities</a:t>
          </a:r>
        </a:p>
      </dgm:t>
    </dgm:pt>
    <dgm:pt modelId="{19576C10-0269-42F8-9A4A-843FA1C8E85A}" type="parTrans" cxnId="{19804047-D12B-4200-B624-5A82E04D96A1}">
      <dgm:prSet/>
      <dgm:spPr/>
      <dgm:t>
        <a:bodyPr/>
        <a:lstStyle/>
        <a:p>
          <a:endParaRPr lang="en-US"/>
        </a:p>
      </dgm:t>
    </dgm:pt>
    <dgm:pt modelId="{0BE96FD6-D0E8-4536-B831-45242078C1C0}" type="sibTrans" cxnId="{19804047-D12B-4200-B624-5A82E04D96A1}">
      <dgm:prSet/>
      <dgm:spPr/>
      <dgm:t>
        <a:bodyPr/>
        <a:lstStyle/>
        <a:p>
          <a:endParaRPr lang="en-US"/>
        </a:p>
      </dgm:t>
    </dgm:pt>
    <dgm:pt modelId="{E46260A1-FE65-4ABC-B279-27AA67ADE0E8}" type="pres">
      <dgm:prSet presAssocID="{01097B9D-DACF-4B80-AB5C-C4CC9CD18219}" presName="root" presStyleCnt="0">
        <dgm:presLayoutVars>
          <dgm:dir/>
          <dgm:resizeHandles val="exact"/>
        </dgm:presLayoutVars>
      </dgm:prSet>
      <dgm:spPr/>
    </dgm:pt>
    <dgm:pt modelId="{D1B2FBD7-466E-4777-B272-5CD450659404}" type="pres">
      <dgm:prSet presAssocID="{6AA4C911-E1AB-41A3-BA0A-82415DA881F9}" presName="compNode" presStyleCnt="0"/>
      <dgm:spPr/>
    </dgm:pt>
    <dgm:pt modelId="{2A8CADF6-ED0F-40DB-842B-C4E7E7143878}" type="pres">
      <dgm:prSet presAssocID="{6AA4C911-E1AB-41A3-BA0A-82415DA881F9}" presName="bgRect" presStyleLbl="bgShp" presStyleIdx="0" presStyleCnt="6"/>
      <dgm:spPr/>
    </dgm:pt>
    <dgm:pt modelId="{5FD86AD6-5821-48CA-AE7A-B679C89F5CA5}" type="pres">
      <dgm:prSet presAssocID="{6AA4C911-E1AB-41A3-BA0A-82415DA881F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EC884412-8B37-44BA-9833-BE1F6CC23EC9}" type="pres">
      <dgm:prSet presAssocID="{6AA4C911-E1AB-41A3-BA0A-82415DA881F9}" presName="spaceRect" presStyleCnt="0"/>
      <dgm:spPr/>
    </dgm:pt>
    <dgm:pt modelId="{713A044C-EFF3-47BA-924A-6D7CE6E4EA07}" type="pres">
      <dgm:prSet presAssocID="{6AA4C911-E1AB-41A3-BA0A-82415DA881F9}" presName="parTx" presStyleLbl="revTx" presStyleIdx="0" presStyleCnt="6">
        <dgm:presLayoutVars>
          <dgm:chMax val="0"/>
          <dgm:chPref val="0"/>
        </dgm:presLayoutVars>
      </dgm:prSet>
      <dgm:spPr/>
    </dgm:pt>
    <dgm:pt modelId="{AC2D1BE9-C6E9-4E15-B3FA-3BBF0B1DBA92}" type="pres">
      <dgm:prSet presAssocID="{464DD329-FEEE-46A9-B206-9D3739E92A3C}" presName="sibTrans" presStyleCnt="0"/>
      <dgm:spPr/>
    </dgm:pt>
    <dgm:pt modelId="{B9A06053-989E-4F8D-AD8E-86B647461F79}" type="pres">
      <dgm:prSet presAssocID="{FA90C85C-874A-4217-B5DB-8CCB72F465A3}" presName="compNode" presStyleCnt="0"/>
      <dgm:spPr/>
    </dgm:pt>
    <dgm:pt modelId="{CADE0AD1-F8CE-4D81-974F-277202B8E8CD}" type="pres">
      <dgm:prSet presAssocID="{FA90C85C-874A-4217-B5DB-8CCB72F465A3}" presName="bgRect" presStyleLbl="bgShp" presStyleIdx="1" presStyleCnt="6"/>
      <dgm:spPr/>
    </dgm:pt>
    <dgm:pt modelId="{45F465A6-345D-4F67-B7F5-C611AA19EACD}" type="pres">
      <dgm:prSet presAssocID="{FA90C85C-874A-4217-B5DB-8CCB72F465A3}"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B694A6F8-00AF-4843-81D3-4CE5C4072A85}" type="pres">
      <dgm:prSet presAssocID="{FA90C85C-874A-4217-B5DB-8CCB72F465A3}" presName="spaceRect" presStyleCnt="0"/>
      <dgm:spPr/>
    </dgm:pt>
    <dgm:pt modelId="{AB390B3F-9446-4DE6-AC7D-C3D6EC98DA9D}" type="pres">
      <dgm:prSet presAssocID="{FA90C85C-874A-4217-B5DB-8CCB72F465A3}" presName="parTx" presStyleLbl="revTx" presStyleIdx="1" presStyleCnt="6">
        <dgm:presLayoutVars>
          <dgm:chMax val="0"/>
          <dgm:chPref val="0"/>
        </dgm:presLayoutVars>
      </dgm:prSet>
      <dgm:spPr/>
    </dgm:pt>
    <dgm:pt modelId="{89688D1C-0110-4A18-B72E-2FFBA2C2030D}" type="pres">
      <dgm:prSet presAssocID="{AADDD353-053B-4D15-998A-5A705E0FD200}" presName="sibTrans" presStyleCnt="0"/>
      <dgm:spPr/>
    </dgm:pt>
    <dgm:pt modelId="{CA6637C1-3E9A-4DD1-A3F2-F59B341D19DD}" type="pres">
      <dgm:prSet presAssocID="{277FB115-B9A6-4771-9273-FFF15A1E56BE}" presName="compNode" presStyleCnt="0"/>
      <dgm:spPr/>
    </dgm:pt>
    <dgm:pt modelId="{CFD26662-F0BA-4B1F-BFE2-006E97129CAD}" type="pres">
      <dgm:prSet presAssocID="{277FB115-B9A6-4771-9273-FFF15A1E56BE}" presName="bgRect" presStyleLbl="bgShp" presStyleIdx="2" presStyleCnt="6"/>
      <dgm:spPr/>
    </dgm:pt>
    <dgm:pt modelId="{EF70E394-A6DB-4534-A483-CD20024DFA38}" type="pres">
      <dgm:prSet presAssocID="{277FB115-B9A6-4771-9273-FFF15A1E56BE}"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fused Person"/>
        </a:ext>
      </dgm:extLst>
    </dgm:pt>
    <dgm:pt modelId="{04D5CD60-640C-42A1-9A8F-CA23CC94C6DF}" type="pres">
      <dgm:prSet presAssocID="{277FB115-B9A6-4771-9273-FFF15A1E56BE}" presName="spaceRect" presStyleCnt="0"/>
      <dgm:spPr/>
    </dgm:pt>
    <dgm:pt modelId="{96F438F4-AC5B-4E64-BC6B-E1EF9E269C24}" type="pres">
      <dgm:prSet presAssocID="{277FB115-B9A6-4771-9273-FFF15A1E56BE}" presName="parTx" presStyleLbl="revTx" presStyleIdx="2" presStyleCnt="6">
        <dgm:presLayoutVars>
          <dgm:chMax val="0"/>
          <dgm:chPref val="0"/>
        </dgm:presLayoutVars>
      </dgm:prSet>
      <dgm:spPr/>
    </dgm:pt>
    <dgm:pt modelId="{7E552F22-C2D1-4171-85F9-236FF3A05EA3}" type="pres">
      <dgm:prSet presAssocID="{F0600A64-A264-4DDA-BD15-DA5307C13043}" presName="sibTrans" presStyleCnt="0"/>
      <dgm:spPr/>
    </dgm:pt>
    <dgm:pt modelId="{8B227E44-5817-45A5-8F8A-C660D2394240}" type="pres">
      <dgm:prSet presAssocID="{A02545C7-A7E4-43BE-B75E-669CDAE67BC0}" presName="compNode" presStyleCnt="0"/>
      <dgm:spPr/>
    </dgm:pt>
    <dgm:pt modelId="{9331F66C-F1A3-4923-8C25-3EBC5E026FF5}" type="pres">
      <dgm:prSet presAssocID="{A02545C7-A7E4-43BE-B75E-669CDAE67BC0}" presName="bgRect" presStyleLbl="bgShp" presStyleIdx="3" presStyleCnt="6"/>
      <dgm:spPr/>
    </dgm:pt>
    <dgm:pt modelId="{2040E1BA-B1AD-4DDA-BA5A-3D70DBBB8AF6}" type="pres">
      <dgm:prSet presAssocID="{A02545C7-A7E4-43BE-B75E-669CDAE67BC0}"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arning"/>
        </a:ext>
      </dgm:extLst>
    </dgm:pt>
    <dgm:pt modelId="{B06E3978-20FF-4F55-B402-FBAD57799AB1}" type="pres">
      <dgm:prSet presAssocID="{A02545C7-A7E4-43BE-B75E-669CDAE67BC0}" presName="spaceRect" presStyleCnt="0"/>
      <dgm:spPr/>
    </dgm:pt>
    <dgm:pt modelId="{893029C9-1B07-47C1-A9A5-3531C84F2454}" type="pres">
      <dgm:prSet presAssocID="{A02545C7-A7E4-43BE-B75E-669CDAE67BC0}" presName="parTx" presStyleLbl="revTx" presStyleIdx="3" presStyleCnt="6">
        <dgm:presLayoutVars>
          <dgm:chMax val="0"/>
          <dgm:chPref val="0"/>
        </dgm:presLayoutVars>
      </dgm:prSet>
      <dgm:spPr/>
    </dgm:pt>
    <dgm:pt modelId="{BE6A3F88-7873-42B9-9A73-2A7226995030}" type="pres">
      <dgm:prSet presAssocID="{10DA3083-DEBD-4A11-B8DF-68686E2F4BEF}" presName="sibTrans" presStyleCnt="0"/>
      <dgm:spPr/>
    </dgm:pt>
    <dgm:pt modelId="{FFAEE274-65C9-4DC9-A493-B4DC3724E4F2}" type="pres">
      <dgm:prSet presAssocID="{4A33A553-E98B-480C-AA44-3489BA04E090}" presName="compNode" presStyleCnt="0"/>
      <dgm:spPr/>
    </dgm:pt>
    <dgm:pt modelId="{93434F10-1E73-4158-817E-4223FEDF3747}" type="pres">
      <dgm:prSet presAssocID="{4A33A553-E98B-480C-AA44-3489BA04E090}" presName="bgRect" presStyleLbl="bgShp" presStyleIdx="4" presStyleCnt="6"/>
      <dgm:spPr/>
    </dgm:pt>
    <dgm:pt modelId="{5350F19C-50E8-4CB0-BB73-465893E22D5D}" type="pres">
      <dgm:prSet presAssocID="{4A33A553-E98B-480C-AA44-3489BA04E090}"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d with Gears"/>
        </a:ext>
      </dgm:extLst>
    </dgm:pt>
    <dgm:pt modelId="{4D71515F-84BF-4AC9-AE3B-7CD13F7F15AD}" type="pres">
      <dgm:prSet presAssocID="{4A33A553-E98B-480C-AA44-3489BA04E090}" presName="spaceRect" presStyleCnt="0"/>
      <dgm:spPr/>
    </dgm:pt>
    <dgm:pt modelId="{D9626B1C-8EF9-43E7-AFD1-EA7ACEB8910A}" type="pres">
      <dgm:prSet presAssocID="{4A33A553-E98B-480C-AA44-3489BA04E090}" presName="parTx" presStyleLbl="revTx" presStyleIdx="4" presStyleCnt="6">
        <dgm:presLayoutVars>
          <dgm:chMax val="0"/>
          <dgm:chPref val="0"/>
        </dgm:presLayoutVars>
      </dgm:prSet>
      <dgm:spPr/>
    </dgm:pt>
    <dgm:pt modelId="{7058B2C6-37E9-42F6-9279-B13AE62C2008}" type="pres">
      <dgm:prSet presAssocID="{ACAEE2AA-3A02-4DA1-B879-EC7DF2CC0158}" presName="sibTrans" presStyleCnt="0"/>
      <dgm:spPr/>
    </dgm:pt>
    <dgm:pt modelId="{D06BE470-7892-453E-AC89-3D23588239AE}" type="pres">
      <dgm:prSet presAssocID="{09AA0349-6907-456E-B330-C4C754ABAB86}" presName="compNode" presStyleCnt="0"/>
      <dgm:spPr/>
    </dgm:pt>
    <dgm:pt modelId="{C2B5D9DF-DB09-478E-AFBA-564695C610FA}" type="pres">
      <dgm:prSet presAssocID="{09AA0349-6907-456E-B330-C4C754ABAB86}" presName="bgRect" presStyleLbl="bgShp" presStyleIdx="5" presStyleCnt="6"/>
      <dgm:spPr/>
    </dgm:pt>
    <dgm:pt modelId="{EFFF0046-6674-4D1D-8FD8-55085F6DFE84}" type="pres">
      <dgm:prSet presAssocID="{09AA0349-6907-456E-B330-C4C754ABAB86}"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ance"/>
        </a:ext>
      </dgm:extLst>
    </dgm:pt>
    <dgm:pt modelId="{45CAFFFA-B731-4C82-83D6-B5E5C39B38EF}" type="pres">
      <dgm:prSet presAssocID="{09AA0349-6907-456E-B330-C4C754ABAB86}" presName="spaceRect" presStyleCnt="0"/>
      <dgm:spPr/>
    </dgm:pt>
    <dgm:pt modelId="{F3AB7CCF-8349-4AC8-BCEA-5C8A3075A192}" type="pres">
      <dgm:prSet presAssocID="{09AA0349-6907-456E-B330-C4C754ABAB86}" presName="parTx" presStyleLbl="revTx" presStyleIdx="5" presStyleCnt="6">
        <dgm:presLayoutVars>
          <dgm:chMax val="0"/>
          <dgm:chPref val="0"/>
        </dgm:presLayoutVars>
      </dgm:prSet>
      <dgm:spPr/>
    </dgm:pt>
  </dgm:ptLst>
  <dgm:cxnLst>
    <dgm:cxn modelId="{7EF18810-FF13-4BF5-9FE2-45E403BD1E99}" type="presOf" srcId="{09AA0349-6907-456E-B330-C4C754ABAB86}" destId="{F3AB7CCF-8349-4AC8-BCEA-5C8A3075A192}" srcOrd="0" destOrd="0" presId="urn:microsoft.com/office/officeart/2018/2/layout/IconVerticalSolidList"/>
    <dgm:cxn modelId="{8610E51D-7340-4036-881C-9767C28D0762}" type="presOf" srcId="{A02545C7-A7E4-43BE-B75E-669CDAE67BC0}" destId="{893029C9-1B07-47C1-A9A5-3531C84F2454}" srcOrd="0" destOrd="0" presId="urn:microsoft.com/office/officeart/2018/2/layout/IconVerticalSolidList"/>
    <dgm:cxn modelId="{234D4A3A-70E2-4912-BD11-2AE82E5DA858}" srcId="{01097B9D-DACF-4B80-AB5C-C4CC9CD18219}" destId="{4A33A553-E98B-480C-AA44-3489BA04E090}" srcOrd="4" destOrd="0" parTransId="{0A0D4AF8-8A28-4F25-A2C0-1900134F5417}" sibTransId="{ACAEE2AA-3A02-4DA1-B879-EC7DF2CC0158}"/>
    <dgm:cxn modelId="{31BD8B3A-D376-4AC2-8590-B7C6E9A97E1F}" type="presOf" srcId="{6AA4C911-E1AB-41A3-BA0A-82415DA881F9}" destId="{713A044C-EFF3-47BA-924A-6D7CE6E4EA07}" srcOrd="0" destOrd="0" presId="urn:microsoft.com/office/officeart/2018/2/layout/IconVerticalSolidList"/>
    <dgm:cxn modelId="{19804047-D12B-4200-B624-5A82E04D96A1}" srcId="{01097B9D-DACF-4B80-AB5C-C4CC9CD18219}" destId="{09AA0349-6907-456E-B330-C4C754ABAB86}" srcOrd="5" destOrd="0" parTransId="{19576C10-0269-42F8-9A4A-843FA1C8E85A}" sibTransId="{0BE96FD6-D0E8-4536-B831-45242078C1C0}"/>
    <dgm:cxn modelId="{D8BA7B47-ECCF-497F-8CA0-3CA01886A793}" type="presOf" srcId="{4A33A553-E98B-480C-AA44-3489BA04E090}" destId="{D9626B1C-8EF9-43E7-AFD1-EA7ACEB8910A}" srcOrd="0" destOrd="0" presId="urn:microsoft.com/office/officeart/2018/2/layout/IconVerticalSolidList"/>
    <dgm:cxn modelId="{14040A49-BBC4-4C39-9B6D-4A3E1F4CD917}" srcId="{01097B9D-DACF-4B80-AB5C-C4CC9CD18219}" destId="{FA90C85C-874A-4217-B5DB-8CCB72F465A3}" srcOrd="1" destOrd="0" parTransId="{38A1FD15-6FA1-4E28-B8B3-AE45BF476CC8}" sibTransId="{AADDD353-053B-4D15-998A-5A705E0FD200}"/>
    <dgm:cxn modelId="{CA9DD970-773A-4F5A-83AA-D199F521AC9D}" srcId="{01097B9D-DACF-4B80-AB5C-C4CC9CD18219}" destId="{A02545C7-A7E4-43BE-B75E-669CDAE67BC0}" srcOrd="3" destOrd="0" parTransId="{E2EE96CF-E9FC-4459-8FA8-4EFA92212ED1}" sibTransId="{10DA3083-DEBD-4A11-B8DF-68686E2F4BEF}"/>
    <dgm:cxn modelId="{03EC0F79-14DF-4753-AE5E-BBC09CB76F25}" type="presOf" srcId="{277FB115-B9A6-4771-9273-FFF15A1E56BE}" destId="{96F438F4-AC5B-4E64-BC6B-E1EF9E269C24}" srcOrd="0" destOrd="0" presId="urn:microsoft.com/office/officeart/2018/2/layout/IconVerticalSolidList"/>
    <dgm:cxn modelId="{C3643CAD-1FBF-49CF-BB71-BD428933100A}" type="presOf" srcId="{01097B9D-DACF-4B80-AB5C-C4CC9CD18219}" destId="{E46260A1-FE65-4ABC-B279-27AA67ADE0E8}" srcOrd="0" destOrd="0" presId="urn:microsoft.com/office/officeart/2018/2/layout/IconVerticalSolidList"/>
    <dgm:cxn modelId="{50B4C4B1-5515-4E7C-8714-303AA0ED8552}" srcId="{01097B9D-DACF-4B80-AB5C-C4CC9CD18219}" destId="{277FB115-B9A6-4771-9273-FFF15A1E56BE}" srcOrd="2" destOrd="0" parTransId="{A6A5E840-6885-4165-939E-BE51201BB1BA}" sibTransId="{F0600A64-A264-4DDA-BD15-DA5307C13043}"/>
    <dgm:cxn modelId="{1E2CC1EF-331A-4CD9-8206-CC022196CF7C}" type="presOf" srcId="{FA90C85C-874A-4217-B5DB-8CCB72F465A3}" destId="{AB390B3F-9446-4DE6-AC7D-C3D6EC98DA9D}" srcOrd="0" destOrd="0" presId="urn:microsoft.com/office/officeart/2018/2/layout/IconVerticalSolidList"/>
    <dgm:cxn modelId="{D91474F4-1BA2-43EE-B8BB-B17033246EBD}" srcId="{01097B9D-DACF-4B80-AB5C-C4CC9CD18219}" destId="{6AA4C911-E1AB-41A3-BA0A-82415DA881F9}" srcOrd="0" destOrd="0" parTransId="{B4F751C0-DA18-4535-A138-F4D2FA011D18}" sibTransId="{464DD329-FEEE-46A9-B206-9D3739E92A3C}"/>
    <dgm:cxn modelId="{C44A0B5F-4395-4132-A08E-940C0195396E}" type="presParOf" srcId="{E46260A1-FE65-4ABC-B279-27AA67ADE0E8}" destId="{D1B2FBD7-466E-4777-B272-5CD450659404}" srcOrd="0" destOrd="0" presId="urn:microsoft.com/office/officeart/2018/2/layout/IconVerticalSolidList"/>
    <dgm:cxn modelId="{A21C268A-654E-44AB-9B6B-89841819D30E}" type="presParOf" srcId="{D1B2FBD7-466E-4777-B272-5CD450659404}" destId="{2A8CADF6-ED0F-40DB-842B-C4E7E7143878}" srcOrd="0" destOrd="0" presId="urn:microsoft.com/office/officeart/2018/2/layout/IconVerticalSolidList"/>
    <dgm:cxn modelId="{A07294F0-1712-4DEA-8ED9-BD601E45C9D3}" type="presParOf" srcId="{D1B2FBD7-466E-4777-B272-5CD450659404}" destId="{5FD86AD6-5821-48CA-AE7A-B679C89F5CA5}" srcOrd="1" destOrd="0" presId="urn:microsoft.com/office/officeart/2018/2/layout/IconVerticalSolidList"/>
    <dgm:cxn modelId="{2281135D-5DE3-46E6-8DF2-D9263013D218}" type="presParOf" srcId="{D1B2FBD7-466E-4777-B272-5CD450659404}" destId="{EC884412-8B37-44BA-9833-BE1F6CC23EC9}" srcOrd="2" destOrd="0" presId="urn:microsoft.com/office/officeart/2018/2/layout/IconVerticalSolidList"/>
    <dgm:cxn modelId="{90381A1C-82D3-42FD-B533-9BC139B9FFC4}" type="presParOf" srcId="{D1B2FBD7-466E-4777-B272-5CD450659404}" destId="{713A044C-EFF3-47BA-924A-6D7CE6E4EA07}" srcOrd="3" destOrd="0" presId="urn:microsoft.com/office/officeart/2018/2/layout/IconVerticalSolidList"/>
    <dgm:cxn modelId="{88579411-148E-411D-B959-DD198AD3FF51}" type="presParOf" srcId="{E46260A1-FE65-4ABC-B279-27AA67ADE0E8}" destId="{AC2D1BE9-C6E9-4E15-B3FA-3BBF0B1DBA92}" srcOrd="1" destOrd="0" presId="urn:microsoft.com/office/officeart/2018/2/layout/IconVerticalSolidList"/>
    <dgm:cxn modelId="{532F4A4A-ADF6-4DE9-9187-AF97A7317E6B}" type="presParOf" srcId="{E46260A1-FE65-4ABC-B279-27AA67ADE0E8}" destId="{B9A06053-989E-4F8D-AD8E-86B647461F79}" srcOrd="2" destOrd="0" presId="urn:microsoft.com/office/officeart/2018/2/layout/IconVerticalSolidList"/>
    <dgm:cxn modelId="{BF2F80E2-5B3D-4680-9C69-1E5270C9BA03}" type="presParOf" srcId="{B9A06053-989E-4F8D-AD8E-86B647461F79}" destId="{CADE0AD1-F8CE-4D81-974F-277202B8E8CD}" srcOrd="0" destOrd="0" presId="urn:microsoft.com/office/officeart/2018/2/layout/IconVerticalSolidList"/>
    <dgm:cxn modelId="{88C7BB02-D7CE-4CF6-9734-4E7FF88A81E8}" type="presParOf" srcId="{B9A06053-989E-4F8D-AD8E-86B647461F79}" destId="{45F465A6-345D-4F67-B7F5-C611AA19EACD}" srcOrd="1" destOrd="0" presId="urn:microsoft.com/office/officeart/2018/2/layout/IconVerticalSolidList"/>
    <dgm:cxn modelId="{2DFA9F88-434F-4EE8-8430-A9DB7C149A4A}" type="presParOf" srcId="{B9A06053-989E-4F8D-AD8E-86B647461F79}" destId="{B694A6F8-00AF-4843-81D3-4CE5C4072A85}" srcOrd="2" destOrd="0" presId="urn:microsoft.com/office/officeart/2018/2/layout/IconVerticalSolidList"/>
    <dgm:cxn modelId="{6AE3B031-6886-4C79-8047-6803EB03042E}" type="presParOf" srcId="{B9A06053-989E-4F8D-AD8E-86B647461F79}" destId="{AB390B3F-9446-4DE6-AC7D-C3D6EC98DA9D}" srcOrd="3" destOrd="0" presId="urn:microsoft.com/office/officeart/2018/2/layout/IconVerticalSolidList"/>
    <dgm:cxn modelId="{0249B2E3-66B3-4C0F-8EDC-DAB41184EB12}" type="presParOf" srcId="{E46260A1-FE65-4ABC-B279-27AA67ADE0E8}" destId="{89688D1C-0110-4A18-B72E-2FFBA2C2030D}" srcOrd="3" destOrd="0" presId="urn:microsoft.com/office/officeart/2018/2/layout/IconVerticalSolidList"/>
    <dgm:cxn modelId="{34005B23-6152-496E-A64C-1C9CEFA81CE6}" type="presParOf" srcId="{E46260A1-FE65-4ABC-B279-27AA67ADE0E8}" destId="{CA6637C1-3E9A-4DD1-A3F2-F59B341D19DD}" srcOrd="4" destOrd="0" presId="urn:microsoft.com/office/officeart/2018/2/layout/IconVerticalSolidList"/>
    <dgm:cxn modelId="{16231B25-7B31-4614-AC29-5F7E7139A0D0}" type="presParOf" srcId="{CA6637C1-3E9A-4DD1-A3F2-F59B341D19DD}" destId="{CFD26662-F0BA-4B1F-BFE2-006E97129CAD}" srcOrd="0" destOrd="0" presId="urn:microsoft.com/office/officeart/2018/2/layout/IconVerticalSolidList"/>
    <dgm:cxn modelId="{C7346B67-17F9-4754-B8A9-1CFBAC5EF3FF}" type="presParOf" srcId="{CA6637C1-3E9A-4DD1-A3F2-F59B341D19DD}" destId="{EF70E394-A6DB-4534-A483-CD20024DFA38}" srcOrd="1" destOrd="0" presId="urn:microsoft.com/office/officeart/2018/2/layout/IconVerticalSolidList"/>
    <dgm:cxn modelId="{61FB0AFF-6EF2-4A1F-B713-D97541E0667E}" type="presParOf" srcId="{CA6637C1-3E9A-4DD1-A3F2-F59B341D19DD}" destId="{04D5CD60-640C-42A1-9A8F-CA23CC94C6DF}" srcOrd="2" destOrd="0" presId="urn:microsoft.com/office/officeart/2018/2/layout/IconVerticalSolidList"/>
    <dgm:cxn modelId="{1EDE2AB8-DD59-4A9E-AEF7-435316A7C482}" type="presParOf" srcId="{CA6637C1-3E9A-4DD1-A3F2-F59B341D19DD}" destId="{96F438F4-AC5B-4E64-BC6B-E1EF9E269C24}" srcOrd="3" destOrd="0" presId="urn:microsoft.com/office/officeart/2018/2/layout/IconVerticalSolidList"/>
    <dgm:cxn modelId="{964CCA34-40A6-483A-AE13-0749253F7490}" type="presParOf" srcId="{E46260A1-FE65-4ABC-B279-27AA67ADE0E8}" destId="{7E552F22-C2D1-4171-85F9-236FF3A05EA3}" srcOrd="5" destOrd="0" presId="urn:microsoft.com/office/officeart/2018/2/layout/IconVerticalSolidList"/>
    <dgm:cxn modelId="{A4B84C9C-BEA3-4811-81F7-B70B0A4EF0A1}" type="presParOf" srcId="{E46260A1-FE65-4ABC-B279-27AA67ADE0E8}" destId="{8B227E44-5817-45A5-8F8A-C660D2394240}" srcOrd="6" destOrd="0" presId="urn:microsoft.com/office/officeart/2018/2/layout/IconVerticalSolidList"/>
    <dgm:cxn modelId="{E5BEE558-316C-4CFF-8EAB-E4E21D7B33BE}" type="presParOf" srcId="{8B227E44-5817-45A5-8F8A-C660D2394240}" destId="{9331F66C-F1A3-4923-8C25-3EBC5E026FF5}" srcOrd="0" destOrd="0" presId="urn:microsoft.com/office/officeart/2018/2/layout/IconVerticalSolidList"/>
    <dgm:cxn modelId="{D3655917-51C7-4A15-83AF-BF20550752A3}" type="presParOf" srcId="{8B227E44-5817-45A5-8F8A-C660D2394240}" destId="{2040E1BA-B1AD-4DDA-BA5A-3D70DBBB8AF6}" srcOrd="1" destOrd="0" presId="urn:microsoft.com/office/officeart/2018/2/layout/IconVerticalSolidList"/>
    <dgm:cxn modelId="{547A4E29-AC7F-450D-B01E-E7FE5141BC15}" type="presParOf" srcId="{8B227E44-5817-45A5-8F8A-C660D2394240}" destId="{B06E3978-20FF-4F55-B402-FBAD57799AB1}" srcOrd="2" destOrd="0" presId="urn:microsoft.com/office/officeart/2018/2/layout/IconVerticalSolidList"/>
    <dgm:cxn modelId="{9E09486B-7A7E-4A1E-8CA3-CCE38F163AA3}" type="presParOf" srcId="{8B227E44-5817-45A5-8F8A-C660D2394240}" destId="{893029C9-1B07-47C1-A9A5-3531C84F2454}" srcOrd="3" destOrd="0" presId="urn:microsoft.com/office/officeart/2018/2/layout/IconVerticalSolidList"/>
    <dgm:cxn modelId="{09CEA5D4-0ACD-4DED-BA00-102305DC99B0}" type="presParOf" srcId="{E46260A1-FE65-4ABC-B279-27AA67ADE0E8}" destId="{BE6A3F88-7873-42B9-9A73-2A7226995030}" srcOrd="7" destOrd="0" presId="urn:microsoft.com/office/officeart/2018/2/layout/IconVerticalSolidList"/>
    <dgm:cxn modelId="{91F1B5B5-9DDC-462A-BDBF-D2C8A713DADB}" type="presParOf" srcId="{E46260A1-FE65-4ABC-B279-27AA67ADE0E8}" destId="{FFAEE274-65C9-4DC9-A493-B4DC3724E4F2}" srcOrd="8" destOrd="0" presId="urn:microsoft.com/office/officeart/2018/2/layout/IconVerticalSolidList"/>
    <dgm:cxn modelId="{578BB786-2CFF-4EE6-BDF9-CD6082BEEE34}" type="presParOf" srcId="{FFAEE274-65C9-4DC9-A493-B4DC3724E4F2}" destId="{93434F10-1E73-4158-817E-4223FEDF3747}" srcOrd="0" destOrd="0" presId="urn:microsoft.com/office/officeart/2018/2/layout/IconVerticalSolidList"/>
    <dgm:cxn modelId="{BDFD25BB-C926-4740-98D5-B4BD66181CAD}" type="presParOf" srcId="{FFAEE274-65C9-4DC9-A493-B4DC3724E4F2}" destId="{5350F19C-50E8-4CB0-BB73-465893E22D5D}" srcOrd="1" destOrd="0" presId="urn:microsoft.com/office/officeart/2018/2/layout/IconVerticalSolidList"/>
    <dgm:cxn modelId="{BE7554C6-C15C-41A1-9FEB-310D7BAFF6B3}" type="presParOf" srcId="{FFAEE274-65C9-4DC9-A493-B4DC3724E4F2}" destId="{4D71515F-84BF-4AC9-AE3B-7CD13F7F15AD}" srcOrd="2" destOrd="0" presId="urn:microsoft.com/office/officeart/2018/2/layout/IconVerticalSolidList"/>
    <dgm:cxn modelId="{D29068EA-715F-4DA0-9DC2-9B7E514B0E70}" type="presParOf" srcId="{FFAEE274-65C9-4DC9-A493-B4DC3724E4F2}" destId="{D9626B1C-8EF9-43E7-AFD1-EA7ACEB8910A}" srcOrd="3" destOrd="0" presId="urn:microsoft.com/office/officeart/2018/2/layout/IconVerticalSolidList"/>
    <dgm:cxn modelId="{23583669-FB09-42E1-891E-C9DC982B71C6}" type="presParOf" srcId="{E46260A1-FE65-4ABC-B279-27AA67ADE0E8}" destId="{7058B2C6-37E9-42F6-9279-B13AE62C2008}" srcOrd="9" destOrd="0" presId="urn:microsoft.com/office/officeart/2018/2/layout/IconVerticalSolidList"/>
    <dgm:cxn modelId="{DB2651CF-5948-4CE1-9F50-A048EB4277A3}" type="presParOf" srcId="{E46260A1-FE65-4ABC-B279-27AA67ADE0E8}" destId="{D06BE470-7892-453E-AC89-3D23588239AE}" srcOrd="10" destOrd="0" presId="urn:microsoft.com/office/officeart/2018/2/layout/IconVerticalSolidList"/>
    <dgm:cxn modelId="{7E26E7A9-EA57-408E-BE83-CF9ECDB9F522}" type="presParOf" srcId="{D06BE470-7892-453E-AC89-3D23588239AE}" destId="{C2B5D9DF-DB09-478E-AFBA-564695C610FA}" srcOrd="0" destOrd="0" presId="urn:microsoft.com/office/officeart/2018/2/layout/IconVerticalSolidList"/>
    <dgm:cxn modelId="{73E2C061-541B-4686-9F37-171EB5D00B0B}" type="presParOf" srcId="{D06BE470-7892-453E-AC89-3D23588239AE}" destId="{EFFF0046-6674-4D1D-8FD8-55085F6DFE84}" srcOrd="1" destOrd="0" presId="urn:microsoft.com/office/officeart/2018/2/layout/IconVerticalSolidList"/>
    <dgm:cxn modelId="{A6009376-1446-4821-9AA1-6FA080B29422}" type="presParOf" srcId="{D06BE470-7892-453E-AC89-3D23588239AE}" destId="{45CAFFFA-B731-4C82-83D6-B5E5C39B38EF}" srcOrd="2" destOrd="0" presId="urn:microsoft.com/office/officeart/2018/2/layout/IconVerticalSolidList"/>
    <dgm:cxn modelId="{BAA54829-4CE4-4C6C-878E-5F60BE3664EA}" type="presParOf" srcId="{D06BE470-7892-453E-AC89-3D23588239AE}" destId="{F3AB7CCF-8349-4AC8-BCEA-5C8A3075A19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FA74908-E1B0-4E84-A978-7A1392245971}"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286A7AEC-C6E6-43BF-83FD-DE0D7FEF1776}">
      <dgm:prSet/>
      <dgm:spPr>
        <a:solidFill>
          <a:schemeClr val="accent1">
            <a:lumMod val="60000"/>
            <a:lumOff val="40000"/>
          </a:schemeClr>
        </a:solidFill>
      </dgm:spPr>
      <dgm:t>
        <a:bodyPr/>
        <a:lstStyle/>
        <a:p>
          <a:r>
            <a:rPr lang="en-US" dirty="0"/>
            <a:t>Often talks excessively </a:t>
          </a:r>
        </a:p>
      </dgm:t>
    </dgm:pt>
    <dgm:pt modelId="{BB480D49-513A-4EDB-814C-07643C84B688}" type="parTrans" cxnId="{E74D97CC-45C1-47E5-ADAF-8C2880B0AA43}">
      <dgm:prSet/>
      <dgm:spPr/>
      <dgm:t>
        <a:bodyPr/>
        <a:lstStyle/>
        <a:p>
          <a:endParaRPr lang="en-US"/>
        </a:p>
      </dgm:t>
    </dgm:pt>
    <dgm:pt modelId="{E31432EC-339F-45FB-9F59-93CE78345143}" type="sibTrans" cxnId="{E74D97CC-45C1-47E5-ADAF-8C2880B0AA43}">
      <dgm:prSet/>
      <dgm:spPr/>
      <dgm:t>
        <a:bodyPr/>
        <a:lstStyle/>
        <a:p>
          <a:endParaRPr lang="en-US"/>
        </a:p>
      </dgm:t>
    </dgm:pt>
    <dgm:pt modelId="{F2D8F94B-2E9E-4CAE-A2A2-26486553B872}">
      <dgm:prSet/>
      <dgm:spPr>
        <a:solidFill>
          <a:schemeClr val="accent1">
            <a:lumMod val="60000"/>
            <a:lumOff val="40000"/>
          </a:schemeClr>
        </a:solidFill>
      </dgm:spPr>
      <dgm:t>
        <a:bodyPr/>
        <a:lstStyle/>
        <a:p>
          <a:r>
            <a:rPr lang="en-US" dirty="0"/>
            <a:t>Often blurts out an answer before a question has been completed</a:t>
          </a:r>
        </a:p>
      </dgm:t>
    </dgm:pt>
    <dgm:pt modelId="{2D335899-5001-4FB2-8CE0-87F7A256F616}" type="parTrans" cxnId="{5AD1859E-B264-45E8-A862-7CF498B2688C}">
      <dgm:prSet/>
      <dgm:spPr/>
      <dgm:t>
        <a:bodyPr/>
        <a:lstStyle/>
        <a:p>
          <a:endParaRPr lang="en-US"/>
        </a:p>
      </dgm:t>
    </dgm:pt>
    <dgm:pt modelId="{0D8CB0BC-208F-4FD5-8683-9766DC490E38}" type="sibTrans" cxnId="{5AD1859E-B264-45E8-A862-7CF498B2688C}">
      <dgm:prSet/>
      <dgm:spPr/>
      <dgm:t>
        <a:bodyPr/>
        <a:lstStyle/>
        <a:p>
          <a:endParaRPr lang="en-US"/>
        </a:p>
      </dgm:t>
    </dgm:pt>
    <dgm:pt modelId="{40CF4F22-25E7-45D4-A5BB-FC0533A068F3}">
      <dgm:prSet/>
      <dgm:spPr>
        <a:solidFill>
          <a:schemeClr val="accent1">
            <a:lumMod val="60000"/>
            <a:lumOff val="40000"/>
          </a:schemeClr>
        </a:solidFill>
      </dgm:spPr>
      <dgm:t>
        <a:bodyPr/>
        <a:lstStyle/>
        <a:p>
          <a:r>
            <a:rPr lang="en-US" dirty="0"/>
            <a:t>Often has trouble waiting his/her turn</a:t>
          </a:r>
        </a:p>
      </dgm:t>
    </dgm:pt>
    <dgm:pt modelId="{43944562-F6C7-4AC6-B8D2-4B2AD11E76FF}" type="parTrans" cxnId="{B5088C83-C1C9-468E-AF9D-F71FC5B63AC4}">
      <dgm:prSet/>
      <dgm:spPr/>
      <dgm:t>
        <a:bodyPr/>
        <a:lstStyle/>
        <a:p>
          <a:endParaRPr lang="en-US"/>
        </a:p>
      </dgm:t>
    </dgm:pt>
    <dgm:pt modelId="{9F03C4A3-676D-465B-8F7E-7C1AFD01F664}" type="sibTrans" cxnId="{B5088C83-C1C9-468E-AF9D-F71FC5B63AC4}">
      <dgm:prSet/>
      <dgm:spPr/>
      <dgm:t>
        <a:bodyPr/>
        <a:lstStyle/>
        <a:p>
          <a:endParaRPr lang="en-US"/>
        </a:p>
      </dgm:t>
    </dgm:pt>
    <dgm:pt modelId="{4E579B79-5BAE-4F56-990B-4AF295869763}">
      <dgm:prSet/>
      <dgm:spPr>
        <a:solidFill>
          <a:schemeClr val="accent1">
            <a:lumMod val="60000"/>
            <a:lumOff val="40000"/>
          </a:schemeClr>
        </a:solidFill>
      </dgm:spPr>
      <dgm:t>
        <a:bodyPr/>
        <a:lstStyle/>
        <a:p>
          <a:r>
            <a:rPr lang="en-US" dirty="0"/>
            <a:t>Often interrupts or intrudes on others</a:t>
          </a:r>
        </a:p>
      </dgm:t>
    </dgm:pt>
    <dgm:pt modelId="{1099A983-954E-4E5F-996D-E4D8D48A0F20}" type="parTrans" cxnId="{B217C8E4-0497-41FD-A724-ED66B8AFC1A0}">
      <dgm:prSet/>
      <dgm:spPr/>
      <dgm:t>
        <a:bodyPr/>
        <a:lstStyle/>
        <a:p>
          <a:endParaRPr lang="en-US"/>
        </a:p>
      </dgm:t>
    </dgm:pt>
    <dgm:pt modelId="{F784FF15-8609-417D-BBC5-415A47ECEBB1}" type="sibTrans" cxnId="{B217C8E4-0497-41FD-A724-ED66B8AFC1A0}">
      <dgm:prSet/>
      <dgm:spPr/>
      <dgm:t>
        <a:bodyPr/>
        <a:lstStyle/>
        <a:p>
          <a:endParaRPr lang="en-US"/>
        </a:p>
      </dgm:t>
    </dgm:pt>
    <dgm:pt modelId="{18526208-F67A-4146-B949-7D2652B28E41}">
      <dgm:prSet/>
      <dgm:spPr>
        <a:solidFill>
          <a:schemeClr val="accent1">
            <a:lumMod val="60000"/>
            <a:lumOff val="40000"/>
          </a:schemeClr>
        </a:solidFill>
      </dgm:spPr>
      <dgm:t>
        <a:bodyPr/>
        <a:lstStyle/>
        <a:p>
          <a:r>
            <a:rPr lang="en-US" dirty="0"/>
            <a:t>Present before age 12 years</a:t>
          </a:r>
        </a:p>
      </dgm:t>
    </dgm:pt>
    <dgm:pt modelId="{2659BC3F-FF0E-41C0-95B7-CA2CD0776A6A}" type="parTrans" cxnId="{4E06FC48-F192-44FC-99B9-8A55640F1E9A}">
      <dgm:prSet/>
      <dgm:spPr/>
      <dgm:t>
        <a:bodyPr/>
        <a:lstStyle/>
        <a:p>
          <a:endParaRPr lang="en-US"/>
        </a:p>
      </dgm:t>
    </dgm:pt>
    <dgm:pt modelId="{76BE14FD-C49B-497F-BC9E-BDAF514580ED}" type="sibTrans" cxnId="{4E06FC48-F192-44FC-99B9-8A55640F1E9A}">
      <dgm:prSet/>
      <dgm:spPr/>
      <dgm:t>
        <a:bodyPr/>
        <a:lstStyle/>
        <a:p>
          <a:endParaRPr lang="en-US"/>
        </a:p>
      </dgm:t>
    </dgm:pt>
    <dgm:pt modelId="{158103F3-E684-4633-8E14-0E144F1AE4D9}">
      <dgm:prSet/>
      <dgm:spPr>
        <a:solidFill>
          <a:schemeClr val="accent1">
            <a:lumMod val="60000"/>
            <a:lumOff val="40000"/>
          </a:schemeClr>
        </a:solidFill>
      </dgm:spPr>
      <dgm:t>
        <a:bodyPr/>
        <a:lstStyle/>
        <a:p>
          <a:r>
            <a:rPr lang="en-US" dirty="0"/>
            <a:t>Present in two or more settings</a:t>
          </a:r>
        </a:p>
      </dgm:t>
    </dgm:pt>
    <dgm:pt modelId="{30EFCEE3-4738-42A9-AC81-3AEC05F1ECCB}" type="parTrans" cxnId="{4860B281-5FBE-4EFE-9CD5-E05781E5035A}">
      <dgm:prSet/>
      <dgm:spPr/>
      <dgm:t>
        <a:bodyPr/>
        <a:lstStyle/>
        <a:p>
          <a:endParaRPr lang="en-US"/>
        </a:p>
      </dgm:t>
    </dgm:pt>
    <dgm:pt modelId="{D7234594-B104-4470-9EF5-DB4A5DA9B478}" type="sibTrans" cxnId="{4860B281-5FBE-4EFE-9CD5-E05781E5035A}">
      <dgm:prSet/>
      <dgm:spPr/>
      <dgm:t>
        <a:bodyPr/>
        <a:lstStyle/>
        <a:p>
          <a:endParaRPr lang="en-US"/>
        </a:p>
      </dgm:t>
    </dgm:pt>
    <dgm:pt modelId="{00AC3E0E-C232-4690-A1DB-6C727DAC1A70}">
      <dgm:prSet/>
      <dgm:spPr>
        <a:solidFill>
          <a:schemeClr val="accent1">
            <a:lumMod val="60000"/>
            <a:lumOff val="40000"/>
          </a:schemeClr>
        </a:solidFill>
      </dgm:spPr>
      <dgm:t>
        <a:bodyPr/>
        <a:lstStyle/>
        <a:p>
          <a:r>
            <a:rPr lang="en-US" dirty="0"/>
            <a:t>Interfere with, or reduce the quality of, social, school, or work functioning</a:t>
          </a:r>
        </a:p>
      </dgm:t>
    </dgm:pt>
    <dgm:pt modelId="{94FBC17A-63B1-4037-A13D-E1B8C3E1BF78}" type="parTrans" cxnId="{C7AC22D2-3ED4-4708-8D9E-B82A6E30F13F}">
      <dgm:prSet/>
      <dgm:spPr/>
      <dgm:t>
        <a:bodyPr/>
        <a:lstStyle/>
        <a:p>
          <a:endParaRPr lang="en-US"/>
        </a:p>
      </dgm:t>
    </dgm:pt>
    <dgm:pt modelId="{360BFDD4-E9B5-42FC-ACDB-45BC66F73898}" type="sibTrans" cxnId="{C7AC22D2-3ED4-4708-8D9E-B82A6E30F13F}">
      <dgm:prSet/>
      <dgm:spPr/>
      <dgm:t>
        <a:bodyPr/>
        <a:lstStyle/>
        <a:p>
          <a:endParaRPr lang="en-US"/>
        </a:p>
      </dgm:t>
    </dgm:pt>
    <dgm:pt modelId="{0436AF55-F027-4411-9066-96678A5DDCA4}" type="pres">
      <dgm:prSet presAssocID="{7FA74908-E1B0-4E84-A978-7A1392245971}" presName="linear" presStyleCnt="0">
        <dgm:presLayoutVars>
          <dgm:animLvl val="lvl"/>
          <dgm:resizeHandles val="exact"/>
        </dgm:presLayoutVars>
      </dgm:prSet>
      <dgm:spPr/>
    </dgm:pt>
    <dgm:pt modelId="{D1FDEA35-3ABA-4C6C-9B54-4407988D8045}" type="pres">
      <dgm:prSet presAssocID="{286A7AEC-C6E6-43BF-83FD-DE0D7FEF1776}" presName="parentText" presStyleLbl="node1" presStyleIdx="0" presStyleCnt="7">
        <dgm:presLayoutVars>
          <dgm:chMax val="0"/>
          <dgm:bulletEnabled val="1"/>
        </dgm:presLayoutVars>
      </dgm:prSet>
      <dgm:spPr/>
    </dgm:pt>
    <dgm:pt modelId="{AA363F8F-2D25-4F13-98CA-5896C64DE6E9}" type="pres">
      <dgm:prSet presAssocID="{E31432EC-339F-45FB-9F59-93CE78345143}" presName="spacer" presStyleCnt="0"/>
      <dgm:spPr/>
    </dgm:pt>
    <dgm:pt modelId="{7FE63585-AC48-447D-BCD9-95212E122375}" type="pres">
      <dgm:prSet presAssocID="{F2D8F94B-2E9E-4CAE-A2A2-26486553B872}" presName="parentText" presStyleLbl="node1" presStyleIdx="1" presStyleCnt="7">
        <dgm:presLayoutVars>
          <dgm:chMax val="0"/>
          <dgm:bulletEnabled val="1"/>
        </dgm:presLayoutVars>
      </dgm:prSet>
      <dgm:spPr/>
    </dgm:pt>
    <dgm:pt modelId="{E90A816E-EE79-45A2-AD3D-7771D2EAB278}" type="pres">
      <dgm:prSet presAssocID="{0D8CB0BC-208F-4FD5-8683-9766DC490E38}" presName="spacer" presStyleCnt="0"/>
      <dgm:spPr/>
    </dgm:pt>
    <dgm:pt modelId="{157CED44-CFCB-411A-AB0B-7DA782966973}" type="pres">
      <dgm:prSet presAssocID="{40CF4F22-25E7-45D4-A5BB-FC0533A068F3}" presName="parentText" presStyleLbl="node1" presStyleIdx="2" presStyleCnt="7">
        <dgm:presLayoutVars>
          <dgm:chMax val="0"/>
          <dgm:bulletEnabled val="1"/>
        </dgm:presLayoutVars>
      </dgm:prSet>
      <dgm:spPr/>
    </dgm:pt>
    <dgm:pt modelId="{05777EBE-43F7-45D1-870B-6C2310E0E4CF}" type="pres">
      <dgm:prSet presAssocID="{9F03C4A3-676D-465B-8F7E-7C1AFD01F664}" presName="spacer" presStyleCnt="0"/>
      <dgm:spPr/>
    </dgm:pt>
    <dgm:pt modelId="{73AA3DDA-F17B-4ED9-8244-0CDCDB57B2A2}" type="pres">
      <dgm:prSet presAssocID="{4E579B79-5BAE-4F56-990B-4AF295869763}" presName="parentText" presStyleLbl="node1" presStyleIdx="3" presStyleCnt="7">
        <dgm:presLayoutVars>
          <dgm:chMax val="0"/>
          <dgm:bulletEnabled val="1"/>
        </dgm:presLayoutVars>
      </dgm:prSet>
      <dgm:spPr/>
    </dgm:pt>
    <dgm:pt modelId="{1DAA843D-075D-44BA-B2F8-3B4FB5922B17}" type="pres">
      <dgm:prSet presAssocID="{F784FF15-8609-417D-BBC5-415A47ECEBB1}" presName="spacer" presStyleCnt="0"/>
      <dgm:spPr/>
    </dgm:pt>
    <dgm:pt modelId="{A4C74E33-BA4F-4EB7-AB27-2B2D7A3EEA17}" type="pres">
      <dgm:prSet presAssocID="{18526208-F67A-4146-B949-7D2652B28E41}" presName="parentText" presStyleLbl="node1" presStyleIdx="4" presStyleCnt="7">
        <dgm:presLayoutVars>
          <dgm:chMax val="0"/>
          <dgm:bulletEnabled val="1"/>
        </dgm:presLayoutVars>
      </dgm:prSet>
      <dgm:spPr/>
    </dgm:pt>
    <dgm:pt modelId="{F44AC9A0-CA39-44F5-ADD6-92DEC42A8AB5}" type="pres">
      <dgm:prSet presAssocID="{76BE14FD-C49B-497F-BC9E-BDAF514580ED}" presName="spacer" presStyleCnt="0"/>
      <dgm:spPr/>
    </dgm:pt>
    <dgm:pt modelId="{377B739E-3492-4EC0-9379-185AC53D225B}" type="pres">
      <dgm:prSet presAssocID="{158103F3-E684-4633-8E14-0E144F1AE4D9}" presName="parentText" presStyleLbl="node1" presStyleIdx="5" presStyleCnt="7">
        <dgm:presLayoutVars>
          <dgm:chMax val="0"/>
          <dgm:bulletEnabled val="1"/>
        </dgm:presLayoutVars>
      </dgm:prSet>
      <dgm:spPr/>
    </dgm:pt>
    <dgm:pt modelId="{FBCD8134-5AF3-461C-9384-9D5AAAA9C44B}" type="pres">
      <dgm:prSet presAssocID="{D7234594-B104-4470-9EF5-DB4A5DA9B478}" presName="spacer" presStyleCnt="0"/>
      <dgm:spPr/>
    </dgm:pt>
    <dgm:pt modelId="{B3EC926F-67F8-4C53-8B3B-246CDF2AE4A1}" type="pres">
      <dgm:prSet presAssocID="{00AC3E0E-C232-4690-A1DB-6C727DAC1A70}" presName="parentText" presStyleLbl="node1" presStyleIdx="6" presStyleCnt="7">
        <dgm:presLayoutVars>
          <dgm:chMax val="0"/>
          <dgm:bulletEnabled val="1"/>
        </dgm:presLayoutVars>
      </dgm:prSet>
      <dgm:spPr/>
    </dgm:pt>
  </dgm:ptLst>
  <dgm:cxnLst>
    <dgm:cxn modelId="{C0E39E0E-8596-4016-AA23-41C47F50F9B4}" type="presOf" srcId="{4E579B79-5BAE-4F56-990B-4AF295869763}" destId="{73AA3DDA-F17B-4ED9-8244-0CDCDB57B2A2}" srcOrd="0" destOrd="0" presId="urn:microsoft.com/office/officeart/2005/8/layout/vList2"/>
    <dgm:cxn modelId="{A4FD2C12-DEE4-45EC-9D17-C4DB46DD31FF}" type="presOf" srcId="{F2D8F94B-2E9E-4CAE-A2A2-26486553B872}" destId="{7FE63585-AC48-447D-BCD9-95212E122375}" srcOrd="0" destOrd="0" presId="urn:microsoft.com/office/officeart/2005/8/layout/vList2"/>
    <dgm:cxn modelId="{8BA8961C-B83B-418B-B039-F4FEA58BB931}" type="presOf" srcId="{18526208-F67A-4146-B949-7D2652B28E41}" destId="{A4C74E33-BA4F-4EB7-AB27-2B2D7A3EEA17}" srcOrd="0" destOrd="0" presId="urn:microsoft.com/office/officeart/2005/8/layout/vList2"/>
    <dgm:cxn modelId="{6DCEFB23-5EA3-4C23-AA0A-3BD39D1EC6A2}" type="presOf" srcId="{158103F3-E684-4633-8E14-0E144F1AE4D9}" destId="{377B739E-3492-4EC0-9379-185AC53D225B}" srcOrd="0" destOrd="0" presId="urn:microsoft.com/office/officeart/2005/8/layout/vList2"/>
    <dgm:cxn modelId="{9F9FB32B-DD29-4D09-932A-663E88ED7C04}" type="presOf" srcId="{7FA74908-E1B0-4E84-A978-7A1392245971}" destId="{0436AF55-F027-4411-9066-96678A5DDCA4}" srcOrd="0" destOrd="0" presId="urn:microsoft.com/office/officeart/2005/8/layout/vList2"/>
    <dgm:cxn modelId="{4E06FC48-F192-44FC-99B9-8A55640F1E9A}" srcId="{7FA74908-E1B0-4E84-A978-7A1392245971}" destId="{18526208-F67A-4146-B949-7D2652B28E41}" srcOrd="4" destOrd="0" parTransId="{2659BC3F-FF0E-41C0-95B7-CA2CD0776A6A}" sibTransId="{76BE14FD-C49B-497F-BC9E-BDAF514580ED}"/>
    <dgm:cxn modelId="{6D72ED6C-B80E-4023-871D-10C8D5CDC4AC}" type="presOf" srcId="{286A7AEC-C6E6-43BF-83FD-DE0D7FEF1776}" destId="{D1FDEA35-3ABA-4C6C-9B54-4407988D8045}" srcOrd="0" destOrd="0" presId="urn:microsoft.com/office/officeart/2005/8/layout/vList2"/>
    <dgm:cxn modelId="{4860B281-5FBE-4EFE-9CD5-E05781E5035A}" srcId="{7FA74908-E1B0-4E84-A978-7A1392245971}" destId="{158103F3-E684-4633-8E14-0E144F1AE4D9}" srcOrd="5" destOrd="0" parTransId="{30EFCEE3-4738-42A9-AC81-3AEC05F1ECCB}" sibTransId="{D7234594-B104-4470-9EF5-DB4A5DA9B478}"/>
    <dgm:cxn modelId="{B5088C83-C1C9-468E-AF9D-F71FC5B63AC4}" srcId="{7FA74908-E1B0-4E84-A978-7A1392245971}" destId="{40CF4F22-25E7-45D4-A5BB-FC0533A068F3}" srcOrd="2" destOrd="0" parTransId="{43944562-F6C7-4AC6-B8D2-4B2AD11E76FF}" sibTransId="{9F03C4A3-676D-465B-8F7E-7C1AFD01F664}"/>
    <dgm:cxn modelId="{5AD1859E-B264-45E8-A862-7CF498B2688C}" srcId="{7FA74908-E1B0-4E84-A978-7A1392245971}" destId="{F2D8F94B-2E9E-4CAE-A2A2-26486553B872}" srcOrd="1" destOrd="0" parTransId="{2D335899-5001-4FB2-8CE0-87F7A256F616}" sibTransId="{0D8CB0BC-208F-4FD5-8683-9766DC490E38}"/>
    <dgm:cxn modelId="{ACBDFCC0-956B-493A-A33B-ED08087CDA63}" type="presOf" srcId="{40CF4F22-25E7-45D4-A5BB-FC0533A068F3}" destId="{157CED44-CFCB-411A-AB0B-7DA782966973}" srcOrd="0" destOrd="0" presId="urn:microsoft.com/office/officeart/2005/8/layout/vList2"/>
    <dgm:cxn modelId="{E74D97CC-45C1-47E5-ADAF-8C2880B0AA43}" srcId="{7FA74908-E1B0-4E84-A978-7A1392245971}" destId="{286A7AEC-C6E6-43BF-83FD-DE0D7FEF1776}" srcOrd="0" destOrd="0" parTransId="{BB480D49-513A-4EDB-814C-07643C84B688}" sibTransId="{E31432EC-339F-45FB-9F59-93CE78345143}"/>
    <dgm:cxn modelId="{A9E57FCD-845B-4679-99A6-E817F53A5A79}" type="presOf" srcId="{00AC3E0E-C232-4690-A1DB-6C727DAC1A70}" destId="{B3EC926F-67F8-4C53-8B3B-246CDF2AE4A1}" srcOrd="0" destOrd="0" presId="urn:microsoft.com/office/officeart/2005/8/layout/vList2"/>
    <dgm:cxn modelId="{C7AC22D2-3ED4-4708-8D9E-B82A6E30F13F}" srcId="{7FA74908-E1B0-4E84-A978-7A1392245971}" destId="{00AC3E0E-C232-4690-A1DB-6C727DAC1A70}" srcOrd="6" destOrd="0" parTransId="{94FBC17A-63B1-4037-A13D-E1B8C3E1BF78}" sibTransId="{360BFDD4-E9B5-42FC-ACDB-45BC66F73898}"/>
    <dgm:cxn modelId="{B217C8E4-0497-41FD-A724-ED66B8AFC1A0}" srcId="{7FA74908-E1B0-4E84-A978-7A1392245971}" destId="{4E579B79-5BAE-4F56-990B-4AF295869763}" srcOrd="3" destOrd="0" parTransId="{1099A983-954E-4E5F-996D-E4D8D48A0F20}" sibTransId="{F784FF15-8609-417D-BBC5-415A47ECEBB1}"/>
    <dgm:cxn modelId="{B380E49C-F724-472D-81C1-40885A4F54CD}" type="presParOf" srcId="{0436AF55-F027-4411-9066-96678A5DDCA4}" destId="{D1FDEA35-3ABA-4C6C-9B54-4407988D8045}" srcOrd="0" destOrd="0" presId="urn:microsoft.com/office/officeart/2005/8/layout/vList2"/>
    <dgm:cxn modelId="{DC793B63-ACEB-4EDD-8855-9F3E8B97DF33}" type="presParOf" srcId="{0436AF55-F027-4411-9066-96678A5DDCA4}" destId="{AA363F8F-2D25-4F13-98CA-5896C64DE6E9}" srcOrd="1" destOrd="0" presId="urn:microsoft.com/office/officeart/2005/8/layout/vList2"/>
    <dgm:cxn modelId="{200009A1-9252-4041-8A23-C50C1F722B53}" type="presParOf" srcId="{0436AF55-F027-4411-9066-96678A5DDCA4}" destId="{7FE63585-AC48-447D-BCD9-95212E122375}" srcOrd="2" destOrd="0" presId="urn:microsoft.com/office/officeart/2005/8/layout/vList2"/>
    <dgm:cxn modelId="{3D167933-6926-4F77-81B6-ACE06DBE1939}" type="presParOf" srcId="{0436AF55-F027-4411-9066-96678A5DDCA4}" destId="{E90A816E-EE79-45A2-AD3D-7771D2EAB278}" srcOrd="3" destOrd="0" presId="urn:microsoft.com/office/officeart/2005/8/layout/vList2"/>
    <dgm:cxn modelId="{6CB63B95-7561-4DBC-BC21-CBFAEBDA2A3E}" type="presParOf" srcId="{0436AF55-F027-4411-9066-96678A5DDCA4}" destId="{157CED44-CFCB-411A-AB0B-7DA782966973}" srcOrd="4" destOrd="0" presId="urn:microsoft.com/office/officeart/2005/8/layout/vList2"/>
    <dgm:cxn modelId="{49F4AD9C-67FB-4C12-929B-4B8B25EB92AA}" type="presParOf" srcId="{0436AF55-F027-4411-9066-96678A5DDCA4}" destId="{05777EBE-43F7-45D1-870B-6C2310E0E4CF}" srcOrd="5" destOrd="0" presId="urn:microsoft.com/office/officeart/2005/8/layout/vList2"/>
    <dgm:cxn modelId="{A15AB6A7-45F8-48B4-9AE9-A7AAB28C93F1}" type="presParOf" srcId="{0436AF55-F027-4411-9066-96678A5DDCA4}" destId="{73AA3DDA-F17B-4ED9-8244-0CDCDB57B2A2}" srcOrd="6" destOrd="0" presId="urn:microsoft.com/office/officeart/2005/8/layout/vList2"/>
    <dgm:cxn modelId="{8E761EAE-1A03-44E1-AE10-E16AB710D8FA}" type="presParOf" srcId="{0436AF55-F027-4411-9066-96678A5DDCA4}" destId="{1DAA843D-075D-44BA-B2F8-3B4FB5922B17}" srcOrd="7" destOrd="0" presId="urn:microsoft.com/office/officeart/2005/8/layout/vList2"/>
    <dgm:cxn modelId="{D93948D0-43E5-4F57-BF26-064E9E834157}" type="presParOf" srcId="{0436AF55-F027-4411-9066-96678A5DDCA4}" destId="{A4C74E33-BA4F-4EB7-AB27-2B2D7A3EEA17}" srcOrd="8" destOrd="0" presId="urn:microsoft.com/office/officeart/2005/8/layout/vList2"/>
    <dgm:cxn modelId="{1FA6AD05-3783-4FD5-9A75-0C7BD0938323}" type="presParOf" srcId="{0436AF55-F027-4411-9066-96678A5DDCA4}" destId="{F44AC9A0-CA39-44F5-ADD6-92DEC42A8AB5}" srcOrd="9" destOrd="0" presId="urn:microsoft.com/office/officeart/2005/8/layout/vList2"/>
    <dgm:cxn modelId="{21D2CCE9-6D75-4571-A6A3-E1AF144DB67C}" type="presParOf" srcId="{0436AF55-F027-4411-9066-96678A5DDCA4}" destId="{377B739E-3492-4EC0-9379-185AC53D225B}" srcOrd="10" destOrd="0" presId="urn:microsoft.com/office/officeart/2005/8/layout/vList2"/>
    <dgm:cxn modelId="{FE7AE023-EF60-48FC-BD15-233F566434FB}" type="presParOf" srcId="{0436AF55-F027-4411-9066-96678A5DDCA4}" destId="{FBCD8134-5AF3-461C-9384-9D5AAAA9C44B}" srcOrd="11" destOrd="0" presId="urn:microsoft.com/office/officeart/2005/8/layout/vList2"/>
    <dgm:cxn modelId="{6131B05C-4038-46AE-9C8B-7D13AAA1861B}" type="presParOf" srcId="{0436AF55-F027-4411-9066-96678A5DDCA4}" destId="{B3EC926F-67F8-4C53-8B3B-246CDF2AE4A1}"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6CAFC3E-88A2-4F85-A4A3-7C708C66D4CC}" type="doc">
      <dgm:prSet loTypeId="urn:microsoft.com/office/officeart/2005/8/layout/default" loCatId="list" qsTypeId="urn:microsoft.com/office/officeart/2005/8/quickstyle/simple2" qsCatId="simple" csTypeId="urn:microsoft.com/office/officeart/2005/8/colors/accent1_2" csCatId="accent1"/>
      <dgm:spPr/>
      <dgm:t>
        <a:bodyPr/>
        <a:lstStyle/>
        <a:p>
          <a:endParaRPr lang="en-US"/>
        </a:p>
      </dgm:t>
    </dgm:pt>
    <dgm:pt modelId="{D04B2284-12C7-423A-99AA-58F56DFB201E}">
      <dgm:prSet/>
      <dgm:spPr/>
      <dgm:t>
        <a:bodyPr/>
        <a:lstStyle/>
        <a:p>
          <a:r>
            <a:rPr lang="en-US"/>
            <a:t>Impulsivity</a:t>
          </a:r>
        </a:p>
      </dgm:t>
    </dgm:pt>
    <dgm:pt modelId="{ECE05170-FEE5-4A17-9E11-DCDAA713F190}" type="parTrans" cxnId="{FC84BC5C-3092-4C18-A070-BA9B27B8F067}">
      <dgm:prSet/>
      <dgm:spPr/>
      <dgm:t>
        <a:bodyPr/>
        <a:lstStyle/>
        <a:p>
          <a:endParaRPr lang="en-US"/>
        </a:p>
      </dgm:t>
    </dgm:pt>
    <dgm:pt modelId="{D1594E99-40D8-4A1C-991A-89C8B28585E5}" type="sibTrans" cxnId="{FC84BC5C-3092-4C18-A070-BA9B27B8F067}">
      <dgm:prSet/>
      <dgm:spPr/>
      <dgm:t>
        <a:bodyPr/>
        <a:lstStyle/>
        <a:p>
          <a:endParaRPr lang="en-US"/>
        </a:p>
      </dgm:t>
    </dgm:pt>
    <dgm:pt modelId="{3310CDDE-00E2-48AE-93C9-5C1382DF3320}">
      <dgm:prSet/>
      <dgm:spPr/>
      <dgm:t>
        <a:bodyPr/>
        <a:lstStyle/>
        <a:p>
          <a:r>
            <a:rPr lang="en-US"/>
            <a:t>Poorly regulated activity—hyperactivity</a:t>
          </a:r>
        </a:p>
      </dgm:t>
    </dgm:pt>
    <dgm:pt modelId="{DF55742B-D714-4C82-9F47-6A6E46F32B7E}" type="parTrans" cxnId="{D1108B56-C5BA-4401-8E5F-E8EC46C5AD6C}">
      <dgm:prSet/>
      <dgm:spPr/>
      <dgm:t>
        <a:bodyPr/>
        <a:lstStyle/>
        <a:p>
          <a:endParaRPr lang="en-US"/>
        </a:p>
      </dgm:t>
    </dgm:pt>
    <dgm:pt modelId="{3010337C-4121-40FC-B739-B3A671D09DE5}" type="sibTrans" cxnId="{D1108B56-C5BA-4401-8E5F-E8EC46C5AD6C}">
      <dgm:prSet/>
      <dgm:spPr/>
      <dgm:t>
        <a:bodyPr/>
        <a:lstStyle/>
        <a:p>
          <a:endParaRPr lang="en-US"/>
        </a:p>
      </dgm:t>
    </dgm:pt>
    <dgm:pt modelId="{720DC064-E58A-49F0-A285-BBE7BCC835C3}">
      <dgm:prSet/>
      <dgm:spPr/>
      <dgm:t>
        <a:bodyPr/>
        <a:lstStyle/>
        <a:p>
          <a:r>
            <a:rPr lang="en-US"/>
            <a:t>Distractibility—poor sustained attention</a:t>
          </a:r>
        </a:p>
      </dgm:t>
    </dgm:pt>
    <dgm:pt modelId="{C33BE268-82F6-416B-AAE2-2E1DE9EBBB39}" type="parTrans" cxnId="{9FF255FC-6C73-484E-A1FC-864554BD6F6C}">
      <dgm:prSet/>
      <dgm:spPr/>
      <dgm:t>
        <a:bodyPr/>
        <a:lstStyle/>
        <a:p>
          <a:endParaRPr lang="en-US"/>
        </a:p>
      </dgm:t>
    </dgm:pt>
    <dgm:pt modelId="{1623D8C0-FC53-43A4-9C8D-D4F4E5B6E367}" type="sibTrans" cxnId="{9FF255FC-6C73-484E-A1FC-864554BD6F6C}">
      <dgm:prSet/>
      <dgm:spPr/>
      <dgm:t>
        <a:bodyPr/>
        <a:lstStyle/>
        <a:p>
          <a:endParaRPr lang="en-US"/>
        </a:p>
      </dgm:t>
    </dgm:pt>
    <dgm:pt modelId="{5AB8177D-089D-47FF-9779-928A765FA58C}">
      <dgm:prSet/>
      <dgm:spPr/>
      <dgm:t>
        <a:bodyPr/>
        <a:lstStyle/>
        <a:p>
          <a:r>
            <a:rPr lang="en-US"/>
            <a:t>Disorganization</a:t>
          </a:r>
        </a:p>
      </dgm:t>
    </dgm:pt>
    <dgm:pt modelId="{8559989A-086B-43CC-BA40-E9CD14AA18D4}" type="parTrans" cxnId="{5DA15102-33DE-42BE-A569-BEF99809B69B}">
      <dgm:prSet/>
      <dgm:spPr/>
      <dgm:t>
        <a:bodyPr/>
        <a:lstStyle/>
        <a:p>
          <a:endParaRPr lang="en-US"/>
        </a:p>
      </dgm:t>
    </dgm:pt>
    <dgm:pt modelId="{4F9F3E6F-3703-4922-833D-F4D213061C86}" type="sibTrans" cxnId="{5DA15102-33DE-42BE-A569-BEF99809B69B}">
      <dgm:prSet/>
      <dgm:spPr/>
      <dgm:t>
        <a:bodyPr/>
        <a:lstStyle/>
        <a:p>
          <a:endParaRPr lang="en-US"/>
        </a:p>
      </dgm:t>
    </dgm:pt>
    <dgm:pt modelId="{266B70DE-1409-42E0-9A49-243AD1EC6573}">
      <dgm:prSet/>
      <dgm:spPr/>
      <dgm:t>
        <a:bodyPr/>
        <a:lstStyle/>
        <a:p>
          <a:r>
            <a:rPr lang="en-US"/>
            <a:t>Diminished rule governed behavior</a:t>
          </a:r>
        </a:p>
      </dgm:t>
    </dgm:pt>
    <dgm:pt modelId="{00927CE6-7FBB-4CF7-B6AE-35698B2F0437}" type="parTrans" cxnId="{12EB8F80-5DDF-4172-BACB-5742D99F81B8}">
      <dgm:prSet/>
      <dgm:spPr/>
      <dgm:t>
        <a:bodyPr/>
        <a:lstStyle/>
        <a:p>
          <a:endParaRPr lang="en-US"/>
        </a:p>
      </dgm:t>
    </dgm:pt>
    <dgm:pt modelId="{C914C17B-28B7-4740-8C6E-A5A3C9D301B0}" type="sibTrans" cxnId="{12EB8F80-5DDF-4172-BACB-5742D99F81B8}">
      <dgm:prSet/>
      <dgm:spPr/>
      <dgm:t>
        <a:bodyPr/>
        <a:lstStyle/>
        <a:p>
          <a:endParaRPr lang="en-US"/>
        </a:p>
      </dgm:t>
    </dgm:pt>
    <dgm:pt modelId="{FED50DBA-CFAB-47DD-BAFA-39A677738CA6}">
      <dgm:prSet/>
      <dgm:spPr/>
      <dgm:t>
        <a:bodyPr/>
        <a:lstStyle/>
        <a:p>
          <a:r>
            <a:rPr lang="en-US"/>
            <a:t>Emotional over arousal</a:t>
          </a:r>
        </a:p>
      </dgm:t>
    </dgm:pt>
    <dgm:pt modelId="{A5AEC469-95B0-4ABB-A336-F6346A65EBDF}" type="parTrans" cxnId="{873ED0BC-6802-43C8-B801-91109433AC9A}">
      <dgm:prSet/>
      <dgm:spPr/>
      <dgm:t>
        <a:bodyPr/>
        <a:lstStyle/>
        <a:p>
          <a:endParaRPr lang="en-US"/>
        </a:p>
      </dgm:t>
    </dgm:pt>
    <dgm:pt modelId="{E22308A3-8971-41F9-A0BE-1916EDF04759}" type="sibTrans" cxnId="{873ED0BC-6802-43C8-B801-91109433AC9A}">
      <dgm:prSet/>
      <dgm:spPr/>
      <dgm:t>
        <a:bodyPr/>
        <a:lstStyle/>
        <a:p>
          <a:endParaRPr lang="en-US"/>
        </a:p>
      </dgm:t>
    </dgm:pt>
    <dgm:pt modelId="{C51E53A1-CD77-4B47-A4C9-5FBF127A093E}">
      <dgm:prSet/>
      <dgm:spPr/>
      <dgm:t>
        <a:bodyPr/>
        <a:lstStyle/>
        <a:p>
          <a:r>
            <a:rPr lang="en-US"/>
            <a:t>Poor/No generalization of information</a:t>
          </a:r>
        </a:p>
      </dgm:t>
    </dgm:pt>
    <dgm:pt modelId="{F5EAD772-A3D8-474D-B6E7-A43568613948}" type="parTrans" cxnId="{61E79C06-BEB8-43B5-89B3-834227BAC6FA}">
      <dgm:prSet/>
      <dgm:spPr/>
      <dgm:t>
        <a:bodyPr/>
        <a:lstStyle/>
        <a:p>
          <a:endParaRPr lang="en-US"/>
        </a:p>
      </dgm:t>
    </dgm:pt>
    <dgm:pt modelId="{98336931-5804-4A10-BDCF-2BD20C3E7F71}" type="sibTrans" cxnId="{61E79C06-BEB8-43B5-89B3-834227BAC6FA}">
      <dgm:prSet/>
      <dgm:spPr/>
      <dgm:t>
        <a:bodyPr/>
        <a:lstStyle/>
        <a:p>
          <a:endParaRPr lang="en-US"/>
        </a:p>
      </dgm:t>
    </dgm:pt>
    <dgm:pt modelId="{2BFAF1F9-CD1D-43CF-9245-F664B5FEE82E}">
      <dgm:prSet/>
      <dgm:spPr/>
      <dgm:t>
        <a:bodyPr/>
        <a:lstStyle/>
        <a:p>
          <a:r>
            <a:rPr lang="en-US"/>
            <a:t>Variability of task performance</a:t>
          </a:r>
        </a:p>
      </dgm:t>
    </dgm:pt>
    <dgm:pt modelId="{3CDCF28F-0A30-4918-92E1-8C9CDBC61022}" type="parTrans" cxnId="{788B9BED-B3B1-421C-8754-7B5500685F3D}">
      <dgm:prSet/>
      <dgm:spPr/>
      <dgm:t>
        <a:bodyPr/>
        <a:lstStyle/>
        <a:p>
          <a:endParaRPr lang="en-US"/>
        </a:p>
      </dgm:t>
    </dgm:pt>
    <dgm:pt modelId="{F6B1A223-6B75-4663-A35E-9148E044307F}" type="sibTrans" cxnId="{788B9BED-B3B1-421C-8754-7B5500685F3D}">
      <dgm:prSet/>
      <dgm:spPr/>
      <dgm:t>
        <a:bodyPr/>
        <a:lstStyle/>
        <a:p>
          <a:endParaRPr lang="en-US"/>
        </a:p>
      </dgm:t>
    </dgm:pt>
    <dgm:pt modelId="{AEEECC27-AE7F-4616-A0D2-17FD9EE463C3}" type="pres">
      <dgm:prSet presAssocID="{A6CAFC3E-88A2-4F85-A4A3-7C708C66D4CC}" presName="diagram" presStyleCnt="0">
        <dgm:presLayoutVars>
          <dgm:dir/>
          <dgm:resizeHandles val="exact"/>
        </dgm:presLayoutVars>
      </dgm:prSet>
      <dgm:spPr/>
    </dgm:pt>
    <dgm:pt modelId="{AF57E085-0871-4CFB-B3A8-526391354858}" type="pres">
      <dgm:prSet presAssocID="{D04B2284-12C7-423A-99AA-58F56DFB201E}" presName="node" presStyleLbl="node1" presStyleIdx="0" presStyleCnt="8">
        <dgm:presLayoutVars>
          <dgm:bulletEnabled val="1"/>
        </dgm:presLayoutVars>
      </dgm:prSet>
      <dgm:spPr/>
    </dgm:pt>
    <dgm:pt modelId="{7A282958-BB64-4849-AC35-878F52BBC65C}" type="pres">
      <dgm:prSet presAssocID="{D1594E99-40D8-4A1C-991A-89C8B28585E5}" presName="sibTrans" presStyleCnt="0"/>
      <dgm:spPr/>
    </dgm:pt>
    <dgm:pt modelId="{5BCCB026-B48C-46EA-B6C1-3CF332D8D0C5}" type="pres">
      <dgm:prSet presAssocID="{3310CDDE-00E2-48AE-93C9-5C1382DF3320}" presName="node" presStyleLbl="node1" presStyleIdx="1" presStyleCnt="8">
        <dgm:presLayoutVars>
          <dgm:bulletEnabled val="1"/>
        </dgm:presLayoutVars>
      </dgm:prSet>
      <dgm:spPr/>
    </dgm:pt>
    <dgm:pt modelId="{7481525D-EF96-4649-BD76-EBD5AA4C919D}" type="pres">
      <dgm:prSet presAssocID="{3010337C-4121-40FC-B739-B3A671D09DE5}" presName="sibTrans" presStyleCnt="0"/>
      <dgm:spPr/>
    </dgm:pt>
    <dgm:pt modelId="{5B8AC3E8-33D0-4CDD-A89A-6614373C5163}" type="pres">
      <dgm:prSet presAssocID="{720DC064-E58A-49F0-A285-BBE7BCC835C3}" presName="node" presStyleLbl="node1" presStyleIdx="2" presStyleCnt="8">
        <dgm:presLayoutVars>
          <dgm:bulletEnabled val="1"/>
        </dgm:presLayoutVars>
      </dgm:prSet>
      <dgm:spPr/>
    </dgm:pt>
    <dgm:pt modelId="{655C0823-C08C-4014-A8A9-9318BA71FBEE}" type="pres">
      <dgm:prSet presAssocID="{1623D8C0-FC53-43A4-9C8D-D4F4E5B6E367}" presName="sibTrans" presStyleCnt="0"/>
      <dgm:spPr/>
    </dgm:pt>
    <dgm:pt modelId="{24631147-4755-49F1-B258-62B986FEE384}" type="pres">
      <dgm:prSet presAssocID="{5AB8177D-089D-47FF-9779-928A765FA58C}" presName="node" presStyleLbl="node1" presStyleIdx="3" presStyleCnt="8">
        <dgm:presLayoutVars>
          <dgm:bulletEnabled val="1"/>
        </dgm:presLayoutVars>
      </dgm:prSet>
      <dgm:spPr/>
    </dgm:pt>
    <dgm:pt modelId="{6E55E0F0-8FC6-4B3F-9384-2FAAAC19DBF0}" type="pres">
      <dgm:prSet presAssocID="{4F9F3E6F-3703-4922-833D-F4D213061C86}" presName="sibTrans" presStyleCnt="0"/>
      <dgm:spPr/>
    </dgm:pt>
    <dgm:pt modelId="{88B4737F-2823-4B1F-8D26-C8473CB7C827}" type="pres">
      <dgm:prSet presAssocID="{266B70DE-1409-42E0-9A49-243AD1EC6573}" presName="node" presStyleLbl="node1" presStyleIdx="4" presStyleCnt="8">
        <dgm:presLayoutVars>
          <dgm:bulletEnabled val="1"/>
        </dgm:presLayoutVars>
      </dgm:prSet>
      <dgm:spPr/>
    </dgm:pt>
    <dgm:pt modelId="{2DE221B5-A544-4F53-85AD-F32FCA78F41A}" type="pres">
      <dgm:prSet presAssocID="{C914C17B-28B7-4740-8C6E-A5A3C9D301B0}" presName="sibTrans" presStyleCnt="0"/>
      <dgm:spPr/>
    </dgm:pt>
    <dgm:pt modelId="{9C9B0F6D-C5BA-42FC-BE5E-7B208EF0D155}" type="pres">
      <dgm:prSet presAssocID="{FED50DBA-CFAB-47DD-BAFA-39A677738CA6}" presName="node" presStyleLbl="node1" presStyleIdx="5" presStyleCnt="8">
        <dgm:presLayoutVars>
          <dgm:bulletEnabled val="1"/>
        </dgm:presLayoutVars>
      </dgm:prSet>
      <dgm:spPr/>
    </dgm:pt>
    <dgm:pt modelId="{AA24436C-73B0-4CB8-8738-63186526F446}" type="pres">
      <dgm:prSet presAssocID="{E22308A3-8971-41F9-A0BE-1916EDF04759}" presName="sibTrans" presStyleCnt="0"/>
      <dgm:spPr/>
    </dgm:pt>
    <dgm:pt modelId="{8BBE9E25-50CE-4CB9-BF63-2DBDFDF6D2F7}" type="pres">
      <dgm:prSet presAssocID="{C51E53A1-CD77-4B47-A4C9-5FBF127A093E}" presName="node" presStyleLbl="node1" presStyleIdx="6" presStyleCnt="8">
        <dgm:presLayoutVars>
          <dgm:bulletEnabled val="1"/>
        </dgm:presLayoutVars>
      </dgm:prSet>
      <dgm:spPr/>
    </dgm:pt>
    <dgm:pt modelId="{2231A391-FF31-44D6-B338-0A0AFAA4F43E}" type="pres">
      <dgm:prSet presAssocID="{98336931-5804-4A10-BDCF-2BD20C3E7F71}" presName="sibTrans" presStyleCnt="0"/>
      <dgm:spPr/>
    </dgm:pt>
    <dgm:pt modelId="{455B1456-05EA-40E7-9B0E-E1CE2982D9CC}" type="pres">
      <dgm:prSet presAssocID="{2BFAF1F9-CD1D-43CF-9245-F664B5FEE82E}" presName="node" presStyleLbl="node1" presStyleIdx="7" presStyleCnt="8">
        <dgm:presLayoutVars>
          <dgm:bulletEnabled val="1"/>
        </dgm:presLayoutVars>
      </dgm:prSet>
      <dgm:spPr/>
    </dgm:pt>
  </dgm:ptLst>
  <dgm:cxnLst>
    <dgm:cxn modelId="{5DA15102-33DE-42BE-A569-BEF99809B69B}" srcId="{A6CAFC3E-88A2-4F85-A4A3-7C708C66D4CC}" destId="{5AB8177D-089D-47FF-9779-928A765FA58C}" srcOrd="3" destOrd="0" parTransId="{8559989A-086B-43CC-BA40-E9CD14AA18D4}" sibTransId="{4F9F3E6F-3703-4922-833D-F4D213061C86}"/>
    <dgm:cxn modelId="{61E79C06-BEB8-43B5-89B3-834227BAC6FA}" srcId="{A6CAFC3E-88A2-4F85-A4A3-7C708C66D4CC}" destId="{C51E53A1-CD77-4B47-A4C9-5FBF127A093E}" srcOrd="6" destOrd="0" parTransId="{F5EAD772-A3D8-474D-B6E7-A43568613948}" sibTransId="{98336931-5804-4A10-BDCF-2BD20C3E7F71}"/>
    <dgm:cxn modelId="{9AF96510-6BC2-493A-9F93-9A3E1AB5EE9F}" type="presOf" srcId="{FED50DBA-CFAB-47DD-BAFA-39A677738CA6}" destId="{9C9B0F6D-C5BA-42FC-BE5E-7B208EF0D155}" srcOrd="0" destOrd="0" presId="urn:microsoft.com/office/officeart/2005/8/layout/default"/>
    <dgm:cxn modelId="{C128D830-3029-47CA-BFB2-5898F4EFD696}" type="presOf" srcId="{D04B2284-12C7-423A-99AA-58F56DFB201E}" destId="{AF57E085-0871-4CFB-B3A8-526391354858}" srcOrd="0" destOrd="0" presId="urn:microsoft.com/office/officeart/2005/8/layout/default"/>
    <dgm:cxn modelId="{FC84BC5C-3092-4C18-A070-BA9B27B8F067}" srcId="{A6CAFC3E-88A2-4F85-A4A3-7C708C66D4CC}" destId="{D04B2284-12C7-423A-99AA-58F56DFB201E}" srcOrd="0" destOrd="0" parTransId="{ECE05170-FEE5-4A17-9E11-DCDAA713F190}" sibTransId="{D1594E99-40D8-4A1C-991A-89C8B28585E5}"/>
    <dgm:cxn modelId="{0C7C7263-8021-494C-A1A1-BFAD6D31D090}" type="presOf" srcId="{266B70DE-1409-42E0-9A49-243AD1EC6573}" destId="{88B4737F-2823-4B1F-8D26-C8473CB7C827}" srcOrd="0" destOrd="0" presId="urn:microsoft.com/office/officeart/2005/8/layout/default"/>
    <dgm:cxn modelId="{29524E4B-4A43-43FC-8992-B769BD85278A}" type="presOf" srcId="{3310CDDE-00E2-48AE-93C9-5C1382DF3320}" destId="{5BCCB026-B48C-46EA-B6C1-3CF332D8D0C5}" srcOrd="0" destOrd="0" presId="urn:microsoft.com/office/officeart/2005/8/layout/default"/>
    <dgm:cxn modelId="{B5098C70-62ED-4D6E-B8CA-62547B2228CC}" type="presOf" srcId="{5AB8177D-089D-47FF-9779-928A765FA58C}" destId="{24631147-4755-49F1-B258-62B986FEE384}" srcOrd="0" destOrd="0" presId="urn:microsoft.com/office/officeart/2005/8/layout/default"/>
    <dgm:cxn modelId="{D1108B56-C5BA-4401-8E5F-E8EC46C5AD6C}" srcId="{A6CAFC3E-88A2-4F85-A4A3-7C708C66D4CC}" destId="{3310CDDE-00E2-48AE-93C9-5C1382DF3320}" srcOrd="1" destOrd="0" parTransId="{DF55742B-D714-4C82-9F47-6A6E46F32B7E}" sibTransId="{3010337C-4121-40FC-B739-B3A671D09DE5}"/>
    <dgm:cxn modelId="{12EB8F80-5DDF-4172-BACB-5742D99F81B8}" srcId="{A6CAFC3E-88A2-4F85-A4A3-7C708C66D4CC}" destId="{266B70DE-1409-42E0-9A49-243AD1EC6573}" srcOrd="4" destOrd="0" parTransId="{00927CE6-7FBB-4CF7-B6AE-35698B2F0437}" sibTransId="{C914C17B-28B7-4740-8C6E-A5A3C9D301B0}"/>
    <dgm:cxn modelId="{BEE1688C-9DAD-4832-9840-5DFFF284CE23}" type="presOf" srcId="{2BFAF1F9-CD1D-43CF-9245-F664B5FEE82E}" destId="{455B1456-05EA-40E7-9B0E-E1CE2982D9CC}" srcOrd="0" destOrd="0" presId="urn:microsoft.com/office/officeart/2005/8/layout/default"/>
    <dgm:cxn modelId="{873ED0BC-6802-43C8-B801-91109433AC9A}" srcId="{A6CAFC3E-88A2-4F85-A4A3-7C708C66D4CC}" destId="{FED50DBA-CFAB-47DD-BAFA-39A677738CA6}" srcOrd="5" destOrd="0" parTransId="{A5AEC469-95B0-4ABB-A336-F6346A65EBDF}" sibTransId="{E22308A3-8971-41F9-A0BE-1916EDF04759}"/>
    <dgm:cxn modelId="{0EAD01D1-1D5F-4474-A24F-197C560A7933}" type="presOf" srcId="{A6CAFC3E-88A2-4F85-A4A3-7C708C66D4CC}" destId="{AEEECC27-AE7F-4616-A0D2-17FD9EE463C3}" srcOrd="0" destOrd="0" presId="urn:microsoft.com/office/officeart/2005/8/layout/default"/>
    <dgm:cxn modelId="{854390D4-DD69-48D8-A808-FE9A8BD22B17}" type="presOf" srcId="{C51E53A1-CD77-4B47-A4C9-5FBF127A093E}" destId="{8BBE9E25-50CE-4CB9-BF63-2DBDFDF6D2F7}" srcOrd="0" destOrd="0" presId="urn:microsoft.com/office/officeart/2005/8/layout/default"/>
    <dgm:cxn modelId="{F7DC79D5-D3C6-446E-B9B1-CB22A99D35EC}" type="presOf" srcId="{720DC064-E58A-49F0-A285-BBE7BCC835C3}" destId="{5B8AC3E8-33D0-4CDD-A89A-6614373C5163}" srcOrd="0" destOrd="0" presId="urn:microsoft.com/office/officeart/2005/8/layout/default"/>
    <dgm:cxn modelId="{788B9BED-B3B1-421C-8754-7B5500685F3D}" srcId="{A6CAFC3E-88A2-4F85-A4A3-7C708C66D4CC}" destId="{2BFAF1F9-CD1D-43CF-9245-F664B5FEE82E}" srcOrd="7" destOrd="0" parTransId="{3CDCF28F-0A30-4918-92E1-8C9CDBC61022}" sibTransId="{F6B1A223-6B75-4663-A35E-9148E044307F}"/>
    <dgm:cxn modelId="{9FF255FC-6C73-484E-A1FC-864554BD6F6C}" srcId="{A6CAFC3E-88A2-4F85-A4A3-7C708C66D4CC}" destId="{720DC064-E58A-49F0-A285-BBE7BCC835C3}" srcOrd="2" destOrd="0" parTransId="{C33BE268-82F6-416B-AAE2-2E1DE9EBBB39}" sibTransId="{1623D8C0-FC53-43A4-9C8D-D4F4E5B6E367}"/>
    <dgm:cxn modelId="{F57DB8B0-1B41-4E4F-9193-86D56FE82E7E}" type="presParOf" srcId="{AEEECC27-AE7F-4616-A0D2-17FD9EE463C3}" destId="{AF57E085-0871-4CFB-B3A8-526391354858}" srcOrd="0" destOrd="0" presId="urn:microsoft.com/office/officeart/2005/8/layout/default"/>
    <dgm:cxn modelId="{EACB0FCA-1B21-4C86-B0FC-A109D6E4DA6F}" type="presParOf" srcId="{AEEECC27-AE7F-4616-A0D2-17FD9EE463C3}" destId="{7A282958-BB64-4849-AC35-878F52BBC65C}" srcOrd="1" destOrd="0" presId="urn:microsoft.com/office/officeart/2005/8/layout/default"/>
    <dgm:cxn modelId="{5D37C856-429B-471F-99BB-1DFC80497370}" type="presParOf" srcId="{AEEECC27-AE7F-4616-A0D2-17FD9EE463C3}" destId="{5BCCB026-B48C-46EA-B6C1-3CF332D8D0C5}" srcOrd="2" destOrd="0" presId="urn:microsoft.com/office/officeart/2005/8/layout/default"/>
    <dgm:cxn modelId="{654A0B6D-48D1-4C8B-8E4E-53C7246982F0}" type="presParOf" srcId="{AEEECC27-AE7F-4616-A0D2-17FD9EE463C3}" destId="{7481525D-EF96-4649-BD76-EBD5AA4C919D}" srcOrd="3" destOrd="0" presId="urn:microsoft.com/office/officeart/2005/8/layout/default"/>
    <dgm:cxn modelId="{3F794F2B-43E7-49CB-9D32-F33A628B53F3}" type="presParOf" srcId="{AEEECC27-AE7F-4616-A0D2-17FD9EE463C3}" destId="{5B8AC3E8-33D0-4CDD-A89A-6614373C5163}" srcOrd="4" destOrd="0" presId="urn:microsoft.com/office/officeart/2005/8/layout/default"/>
    <dgm:cxn modelId="{2544829A-E7F6-4FC0-9C4F-E9D28463740F}" type="presParOf" srcId="{AEEECC27-AE7F-4616-A0D2-17FD9EE463C3}" destId="{655C0823-C08C-4014-A8A9-9318BA71FBEE}" srcOrd="5" destOrd="0" presId="urn:microsoft.com/office/officeart/2005/8/layout/default"/>
    <dgm:cxn modelId="{3F96D006-3F54-4414-89B5-7085041469AF}" type="presParOf" srcId="{AEEECC27-AE7F-4616-A0D2-17FD9EE463C3}" destId="{24631147-4755-49F1-B258-62B986FEE384}" srcOrd="6" destOrd="0" presId="urn:microsoft.com/office/officeart/2005/8/layout/default"/>
    <dgm:cxn modelId="{F108C149-A030-4F4A-9547-7DA5D4953869}" type="presParOf" srcId="{AEEECC27-AE7F-4616-A0D2-17FD9EE463C3}" destId="{6E55E0F0-8FC6-4B3F-9384-2FAAAC19DBF0}" srcOrd="7" destOrd="0" presId="urn:microsoft.com/office/officeart/2005/8/layout/default"/>
    <dgm:cxn modelId="{8B7AACD5-4454-4EF1-941E-21EF0D106213}" type="presParOf" srcId="{AEEECC27-AE7F-4616-A0D2-17FD9EE463C3}" destId="{88B4737F-2823-4B1F-8D26-C8473CB7C827}" srcOrd="8" destOrd="0" presId="urn:microsoft.com/office/officeart/2005/8/layout/default"/>
    <dgm:cxn modelId="{9762C518-5218-4506-8C0F-2F215F947EAB}" type="presParOf" srcId="{AEEECC27-AE7F-4616-A0D2-17FD9EE463C3}" destId="{2DE221B5-A544-4F53-85AD-F32FCA78F41A}" srcOrd="9" destOrd="0" presId="urn:microsoft.com/office/officeart/2005/8/layout/default"/>
    <dgm:cxn modelId="{90BD6DFA-9690-4CF2-8CA6-51FCF828C3F6}" type="presParOf" srcId="{AEEECC27-AE7F-4616-A0D2-17FD9EE463C3}" destId="{9C9B0F6D-C5BA-42FC-BE5E-7B208EF0D155}" srcOrd="10" destOrd="0" presId="urn:microsoft.com/office/officeart/2005/8/layout/default"/>
    <dgm:cxn modelId="{3C385732-FA6E-4D2E-820B-54AF9F707DEA}" type="presParOf" srcId="{AEEECC27-AE7F-4616-A0D2-17FD9EE463C3}" destId="{AA24436C-73B0-4CB8-8738-63186526F446}" srcOrd="11" destOrd="0" presId="urn:microsoft.com/office/officeart/2005/8/layout/default"/>
    <dgm:cxn modelId="{28EF78CB-5D50-4086-B934-6318A48328AC}" type="presParOf" srcId="{AEEECC27-AE7F-4616-A0D2-17FD9EE463C3}" destId="{8BBE9E25-50CE-4CB9-BF63-2DBDFDF6D2F7}" srcOrd="12" destOrd="0" presId="urn:microsoft.com/office/officeart/2005/8/layout/default"/>
    <dgm:cxn modelId="{23AB1242-5994-4D3B-9514-B02EF4BDAB2E}" type="presParOf" srcId="{AEEECC27-AE7F-4616-A0D2-17FD9EE463C3}" destId="{2231A391-FF31-44D6-B338-0A0AFAA4F43E}" srcOrd="13" destOrd="0" presId="urn:microsoft.com/office/officeart/2005/8/layout/default"/>
    <dgm:cxn modelId="{3E69EAF9-8790-4209-970D-A59823BC8F2C}" type="presParOf" srcId="{AEEECC27-AE7F-4616-A0D2-17FD9EE463C3}" destId="{455B1456-05EA-40E7-9B0E-E1CE2982D9CC}"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2130D40-7F63-4B06-A959-D9882B9392AE}"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124F68F0-7ACA-4F5B-8858-D3495C0AF4ED}">
      <dgm:prSet/>
      <dgm:spPr/>
      <dgm:t>
        <a:bodyPr/>
        <a:lstStyle/>
        <a:p>
          <a:pPr>
            <a:lnSpc>
              <a:spcPct val="100000"/>
            </a:lnSpc>
            <a:defRPr cap="all"/>
          </a:pPr>
          <a:r>
            <a:rPr lang="en-US"/>
            <a:t>Task Initiation</a:t>
          </a:r>
        </a:p>
      </dgm:t>
    </dgm:pt>
    <dgm:pt modelId="{0F092CA7-6C7D-4D74-BF61-3249928C6919}" type="parTrans" cxnId="{B214D758-3784-40AE-B574-A77AB839FBCC}">
      <dgm:prSet/>
      <dgm:spPr/>
      <dgm:t>
        <a:bodyPr/>
        <a:lstStyle/>
        <a:p>
          <a:endParaRPr lang="en-US"/>
        </a:p>
      </dgm:t>
    </dgm:pt>
    <dgm:pt modelId="{DB8B142E-1A16-4F81-8DBF-FCDFDFD2DF5A}" type="sibTrans" cxnId="{B214D758-3784-40AE-B574-A77AB839FBCC}">
      <dgm:prSet/>
      <dgm:spPr/>
      <dgm:t>
        <a:bodyPr/>
        <a:lstStyle/>
        <a:p>
          <a:endParaRPr lang="en-US"/>
        </a:p>
      </dgm:t>
    </dgm:pt>
    <dgm:pt modelId="{93E5DF73-1E6D-4D76-9206-EA0A614C9AE8}">
      <dgm:prSet/>
      <dgm:spPr/>
      <dgm:t>
        <a:bodyPr/>
        <a:lstStyle/>
        <a:p>
          <a:pPr>
            <a:lnSpc>
              <a:spcPct val="100000"/>
            </a:lnSpc>
            <a:defRPr cap="all"/>
          </a:pPr>
          <a:r>
            <a:rPr lang="en-US"/>
            <a:t>Organization</a:t>
          </a:r>
        </a:p>
      </dgm:t>
    </dgm:pt>
    <dgm:pt modelId="{93C2ADDB-8EC2-48C4-831F-C5F507656E1E}" type="parTrans" cxnId="{42181F68-F937-4914-820E-38CE29E806DD}">
      <dgm:prSet/>
      <dgm:spPr/>
      <dgm:t>
        <a:bodyPr/>
        <a:lstStyle/>
        <a:p>
          <a:endParaRPr lang="en-US"/>
        </a:p>
      </dgm:t>
    </dgm:pt>
    <dgm:pt modelId="{7E2523AE-81C2-4CD4-860F-079BE5BD8A23}" type="sibTrans" cxnId="{42181F68-F937-4914-820E-38CE29E806DD}">
      <dgm:prSet/>
      <dgm:spPr/>
      <dgm:t>
        <a:bodyPr/>
        <a:lstStyle/>
        <a:p>
          <a:endParaRPr lang="en-US"/>
        </a:p>
      </dgm:t>
    </dgm:pt>
    <dgm:pt modelId="{C507A562-24F9-42CE-968E-CF56A858AD18}">
      <dgm:prSet/>
      <dgm:spPr/>
      <dgm:t>
        <a:bodyPr/>
        <a:lstStyle/>
        <a:p>
          <a:pPr>
            <a:lnSpc>
              <a:spcPct val="100000"/>
            </a:lnSpc>
            <a:defRPr cap="all"/>
          </a:pPr>
          <a:r>
            <a:rPr lang="en-US"/>
            <a:t>Self regulation</a:t>
          </a:r>
        </a:p>
      </dgm:t>
    </dgm:pt>
    <dgm:pt modelId="{48A1289E-2673-4EC1-B415-84EED7CDA952}" type="parTrans" cxnId="{0139B444-4E50-41C1-BED2-8DFC6DDFCD1E}">
      <dgm:prSet/>
      <dgm:spPr/>
      <dgm:t>
        <a:bodyPr/>
        <a:lstStyle/>
        <a:p>
          <a:endParaRPr lang="en-US"/>
        </a:p>
      </dgm:t>
    </dgm:pt>
    <dgm:pt modelId="{00F21D0C-D24A-4059-87D8-98C49D0DF97F}" type="sibTrans" cxnId="{0139B444-4E50-41C1-BED2-8DFC6DDFCD1E}">
      <dgm:prSet/>
      <dgm:spPr/>
      <dgm:t>
        <a:bodyPr/>
        <a:lstStyle/>
        <a:p>
          <a:endParaRPr lang="en-US"/>
        </a:p>
      </dgm:t>
    </dgm:pt>
    <dgm:pt modelId="{D270FBE0-27D5-47CB-A821-DA5AF406C29F}">
      <dgm:prSet/>
      <dgm:spPr/>
      <dgm:t>
        <a:bodyPr/>
        <a:lstStyle/>
        <a:p>
          <a:pPr>
            <a:lnSpc>
              <a:spcPct val="100000"/>
            </a:lnSpc>
            <a:defRPr cap="all"/>
          </a:pPr>
          <a:r>
            <a:rPr lang="en-US"/>
            <a:t>Planning</a:t>
          </a:r>
        </a:p>
      </dgm:t>
    </dgm:pt>
    <dgm:pt modelId="{43D31AF1-EB9E-43BB-8CF0-1818B0A35DDE}" type="parTrans" cxnId="{4E18331C-FC9B-439F-A433-F7EF933653CB}">
      <dgm:prSet/>
      <dgm:spPr/>
      <dgm:t>
        <a:bodyPr/>
        <a:lstStyle/>
        <a:p>
          <a:endParaRPr lang="en-US"/>
        </a:p>
      </dgm:t>
    </dgm:pt>
    <dgm:pt modelId="{C498B63B-DD8B-4C19-82FB-6FFAC8005792}" type="sibTrans" cxnId="{4E18331C-FC9B-439F-A433-F7EF933653CB}">
      <dgm:prSet/>
      <dgm:spPr/>
      <dgm:t>
        <a:bodyPr/>
        <a:lstStyle/>
        <a:p>
          <a:endParaRPr lang="en-US"/>
        </a:p>
      </dgm:t>
    </dgm:pt>
    <dgm:pt modelId="{D54EA64B-6313-4770-905A-179F31624962}">
      <dgm:prSet/>
      <dgm:spPr/>
      <dgm:t>
        <a:bodyPr/>
        <a:lstStyle/>
        <a:p>
          <a:pPr>
            <a:lnSpc>
              <a:spcPct val="100000"/>
            </a:lnSpc>
            <a:defRPr cap="all"/>
          </a:pPr>
          <a:r>
            <a:rPr lang="en-US"/>
            <a:t>Time management</a:t>
          </a:r>
        </a:p>
      </dgm:t>
    </dgm:pt>
    <dgm:pt modelId="{91D43356-4AC9-425A-8F52-847613B377DF}" type="parTrans" cxnId="{50754E42-6CFD-42CC-AD29-24314C15FE1A}">
      <dgm:prSet/>
      <dgm:spPr/>
      <dgm:t>
        <a:bodyPr/>
        <a:lstStyle/>
        <a:p>
          <a:endParaRPr lang="en-US"/>
        </a:p>
      </dgm:t>
    </dgm:pt>
    <dgm:pt modelId="{9B69F35D-1765-4BAB-B364-A9DF5AC981C6}" type="sibTrans" cxnId="{50754E42-6CFD-42CC-AD29-24314C15FE1A}">
      <dgm:prSet/>
      <dgm:spPr/>
      <dgm:t>
        <a:bodyPr/>
        <a:lstStyle/>
        <a:p>
          <a:endParaRPr lang="en-US"/>
        </a:p>
      </dgm:t>
    </dgm:pt>
    <dgm:pt modelId="{639F3BA5-318B-4675-B83C-6D866E773EF2}">
      <dgm:prSet/>
      <dgm:spPr/>
      <dgm:t>
        <a:bodyPr/>
        <a:lstStyle/>
        <a:p>
          <a:pPr>
            <a:lnSpc>
              <a:spcPct val="100000"/>
            </a:lnSpc>
            <a:defRPr cap="all"/>
          </a:pPr>
          <a:r>
            <a:rPr lang="en-US"/>
            <a:t>Goal directed persistence- keeping track of progress to sustain motivational interest</a:t>
          </a:r>
        </a:p>
      </dgm:t>
    </dgm:pt>
    <dgm:pt modelId="{C37E8CAA-BAE9-455B-85F3-D446BF4B9345}" type="parTrans" cxnId="{0C59F2BC-D4E1-47DA-8EC5-1CF8D938AC0E}">
      <dgm:prSet/>
      <dgm:spPr/>
      <dgm:t>
        <a:bodyPr/>
        <a:lstStyle/>
        <a:p>
          <a:endParaRPr lang="en-US"/>
        </a:p>
      </dgm:t>
    </dgm:pt>
    <dgm:pt modelId="{6F7516CA-58F4-461A-8E9C-EC51C6B9CF6B}" type="sibTrans" cxnId="{0C59F2BC-D4E1-47DA-8EC5-1CF8D938AC0E}">
      <dgm:prSet/>
      <dgm:spPr/>
      <dgm:t>
        <a:bodyPr/>
        <a:lstStyle/>
        <a:p>
          <a:endParaRPr lang="en-US"/>
        </a:p>
      </dgm:t>
    </dgm:pt>
    <dgm:pt modelId="{28DF75A1-3722-43BF-827C-FA09F91D9C03}">
      <dgm:prSet/>
      <dgm:spPr/>
      <dgm:t>
        <a:bodyPr/>
        <a:lstStyle/>
        <a:p>
          <a:pPr>
            <a:lnSpc>
              <a:spcPct val="100000"/>
            </a:lnSpc>
            <a:defRPr cap="all"/>
          </a:pPr>
          <a:r>
            <a:rPr lang="en-US"/>
            <a:t>flexibility </a:t>
          </a:r>
        </a:p>
      </dgm:t>
    </dgm:pt>
    <dgm:pt modelId="{0BA36B97-4820-4D67-9305-C6617C985F36}" type="parTrans" cxnId="{6DD86196-B26E-45C4-B3C3-5EFCA725F451}">
      <dgm:prSet/>
      <dgm:spPr/>
      <dgm:t>
        <a:bodyPr/>
        <a:lstStyle/>
        <a:p>
          <a:endParaRPr lang="en-US"/>
        </a:p>
      </dgm:t>
    </dgm:pt>
    <dgm:pt modelId="{17EC2B3B-9620-4281-B50B-5EFE4C8B8481}" type="sibTrans" cxnId="{6DD86196-B26E-45C4-B3C3-5EFCA725F451}">
      <dgm:prSet/>
      <dgm:spPr/>
      <dgm:t>
        <a:bodyPr/>
        <a:lstStyle/>
        <a:p>
          <a:endParaRPr lang="en-US"/>
        </a:p>
      </dgm:t>
    </dgm:pt>
    <dgm:pt modelId="{99B2C6A8-C10A-4D54-825B-71D8AF89B266}" type="pres">
      <dgm:prSet presAssocID="{E2130D40-7F63-4B06-A959-D9882B9392AE}" presName="root" presStyleCnt="0">
        <dgm:presLayoutVars>
          <dgm:dir/>
          <dgm:resizeHandles val="exact"/>
        </dgm:presLayoutVars>
      </dgm:prSet>
      <dgm:spPr/>
    </dgm:pt>
    <dgm:pt modelId="{2E237FBA-F98D-4892-8A6A-EE7EC4319E3C}" type="pres">
      <dgm:prSet presAssocID="{124F68F0-7ACA-4F5B-8858-D3495C0AF4ED}" presName="compNode" presStyleCnt="0"/>
      <dgm:spPr/>
    </dgm:pt>
    <dgm:pt modelId="{8FEBABA8-833A-49E5-8533-BBD0161A228A}" type="pres">
      <dgm:prSet presAssocID="{124F68F0-7ACA-4F5B-8858-D3495C0AF4ED}" presName="iconBgRect" presStyleLbl="bgShp" presStyleIdx="0" presStyleCnt="7"/>
      <dgm:spPr/>
    </dgm:pt>
    <dgm:pt modelId="{52208C41-0938-4CD4-BBB8-73E1AB53417B}" type="pres">
      <dgm:prSet presAssocID="{124F68F0-7ACA-4F5B-8858-D3495C0AF4ED}"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E66A7E0C-F0DB-43CA-866B-7BB8820CC975}" type="pres">
      <dgm:prSet presAssocID="{124F68F0-7ACA-4F5B-8858-D3495C0AF4ED}" presName="spaceRect" presStyleCnt="0"/>
      <dgm:spPr/>
    </dgm:pt>
    <dgm:pt modelId="{F4CBA88B-29C2-4C3C-91C4-4B81C16BA628}" type="pres">
      <dgm:prSet presAssocID="{124F68F0-7ACA-4F5B-8858-D3495C0AF4ED}" presName="textRect" presStyleLbl="revTx" presStyleIdx="0" presStyleCnt="7">
        <dgm:presLayoutVars>
          <dgm:chMax val="1"/>
          <dgm:chPref val="1"/>
        </dgm:presLayoutVars>
      </dgm:prSet>
      <dgm:spPr/>
    </dgm:pt>
    <dgm:pt modelId="{E9906BD7-6AE9-44E3-B852-D556F0603032}" type="pres">
      <dgm:prSet presAssocID="{DB8B142E-1A16-4F81-8DBF-FCDFDFD2DF5A}" presName="sibTrans" presStyleCnt="0"/>
      <dgm:spPr/>
    </dgm:pt>
    <dgm:pt modelId="{41A81376-A941-45CC-A745-EC3F1BB14F16}" type="pres">
      <dgm:prSet presAssocID="{93E5DF73-1E6D-4D76-9206-EA0A614C9AE8}" presName="compNode" presStyleCnt="0"/>
      <dgm:spPr/>
    </dgm:pt>
    <dgm:pt modelId="{21B97FC1-1A31-460A-8F78-86BC7BC02400}" type="pres">
      <dgm:prSet presAssocID="{93E5DF73-1E6D-4D76-9206-EA0A614C9AE8}" presName="iconBgRect" presStyleLbl="bgShp" presStyleIdx="1" presStyleCnt="7"/>
      <dgm:spPr/>
    </dgm:pt>
    <dgm:pt modelId="{7EEE0E9C-FA0D-496F-8867-87D8D284B781}" type="pres">
      <dgm:prSet presAssocID="{93E5DF73-1E6D-4D76-9206-EA0A614C9AE8}"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Org Chart"/>
        </a:ext>
      </dgm:extLst>
    </dgm:pt>
    <dgm:pt modelId="{A470353F-16BC-4BB4-B17D-90DB9C4C2595}" type="pres">
      <dgm:prSet presAssocID="{93E5DF73-1E6D-4D76-9206-EA0A614C9AE8}" presName="spaceRect" presStyleCnt="0"/>
      <dgm:spPr/>
    </dgm:pt>
    <dgm:pt modelId="{6D1C78F6-129B-49EE-A09C-827C41DF4B1D}" type="pres">
      <dgm:prSet presAssocID="{93E5DF73-1E6D-4D76-9206-EA0A614C9AE8}" presName="textRect" presStyleLbl="revTx" presStyleIdx="1" presStyleCnt="7">
        <dgm:presLayoutVars>
          <dgm:chMax val="1"/>
          <dgm:chPref val="1"/>
        </dgm:presLayoutVars>
      </dgm:prSet>
      <dgm:spPr/>
    </dgm:pt>
    <dgm:pt modelId="{C42FA0F7-4150-4C5C-80A4-9B3CCA7F72E7}" type="pres">
      <dgm:prSet presAssocID="{7E2523AE-81C2-4CD4-860F-079BE5BD8A23}" presName="sibTrans" presStyleCnt="0"/>
      <dgm:spPr/>
    </dgm:pt>
    <dgm:pt modelId="{DE8EEE15-2AD1-4802-AA37-4D372871E4A7}" type="pres">
      <dgm:prSet presAssocID="{C507A562-24F9-42CE-968E-CF56A858AD18}" presName="compNode" presStyleCnt="0"/>
      <dgm:spPr/>
    </dgm:pt>
    <dgm:pt modelId="{4398B2E4-F9F9-4640-8502-4007C6F7BE42}" type="pres">
      <dgm:prSet presAssocID="{C507A562-24F9-42CE-968E-CF56A858AD18}" presName="iconBgRect" presStyleLbl="bgShp" presStyleIdx="2" presStyleCnt="7"/>
      <dgm:spPr/>
    </dgm:pt>
    <dgm:pt modelId="{40050EEF-BDF3-45B0-BBF1-FC34008C7EA4}" type="pres">
      <dgm:prSet presAssocID="{C507A562-24F9-42CE-968E-CF56A858AD18}"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788D0E28-4C3C-4D94-93AD-7DD1B2317234}" type="pres">
      <dgm:prSet presAssocID="{C507A562-24F9-42CE-968E-CF56A858AD18}" presName="spaceRect" presStyleCnt="0"/>
      <dgm:spPr/>
    </dgm:pt>
    <dgm:pt modelId="{4B4E3471-7919-4BD0-A6ED-A58A85C0C094}" type="pres">
      <dgm:prSet presAssocID="{C507A562-24F9-42CE-968E-CF56A858AD18}" presName="textRect" presStyleLbl="revTx" presStyleIdx="2" presStyleCnt="7">
        <dgm:presLayoutVars>
          <dgm:chMax val="1"/>
          <dgm:chPref val="1"/>
        </dgm:presLayoutVars>
      </dgm:prSet>
      <dgm:spPr/>
    </dgm:pt>
    <dgm:pt modelId="{6498752B-AC6A-418A-B4C4-2FB817109529}" type="pres">
      <dgm:prSet presAssocID="{00F21D0C-D24A-4059-87D8-98C49D0DF97F}" presName="sibTrans" presStyleCnt="0"/>
      <dgm:spPr/>
    </dgm:pt>
    <dgm:pt modelId="{1D5C9FA6-1C21-46C7-882D-6B591701FD84}" type="pres">
      <dgm:prSet presAssocID="{D270FBE0-27D5-47CB-A821-DA5AF406C29F}" presName="compNode" presStyleCnt="0"/>
      <dgm:spPr/>
    </dgm:pt>
    <dgm:pt modelId="{42BD2A8D-E4F7-4DE7-A7F8-31DA3441042E}" type="pres">
      <dgm:prSet presAssocID="{D270FBE0-27D5-47CB-A821-DA5AF406C29F}" presName="iconBgRect" presStyleLbl="bgShp" presStyleIdx="3" presStyleCnt="7"/>
      <dgm:spPr/>
    </dgm:pt>
    <dgm:pt modelId="{649C557F-B6B4-4C01-AE0C-BB6210776223}" type="pres">
      <dgm:prSet presAssocID="{D270FBE0-27D5-47CB-A821-DA5AF406C29F}"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 List"/>
        </a:ext>
      </dgm:extLst>
    </dgm:pt>
    <dgm:pt modelId="{B4EE6BF4-C01C-4342-8FD8-225ADE6ACB03}" type="pres">
      <dgm:prSet presAssocID="{D270FBE0-27D5-47CB-A821-DA5AF406C29F}" presName="spaceRect" presStyleCnt="0"/>
      <dgm:spPr/>
    </dgm:pt>
    <dgm:pt modelId="{1A48052F-47F6-4404-8D8E-6F3FE8A2B577}" type="pres">
      <dgm:prSet presAssocID="{D270FBE0-27D5-47CB-A821-DA5AF406C29F}" presName="textRect" presStyleLbl="revTx" presStyleIdx="3" presStyleCnt="7">
        <dgm:presLayoutVars>
          <dgm:chMax val="1"/>
          <dgm:chPref val="1"/>
        </dgm:presLayoutVars>
      </dgm:prSet>
      <dgm:spPr/>
    </dgm:pt>
    <dgm:pt modelId="{3CF529A2-9E8B-4A0E-BEDF-DF6B9B51728D}" type="pres">
      <dgm:prSet presAssocID="{C498B63B-DD8B-4C19-82FB-6FFAC8005792}" presName="sibTrans" presStyleCnt="0"/>
      <dgm:spPr/>
    </dgm:pt>
    <dgm:pt modelId="{8B202E41-FAB5-4154-AC7D-EBBAF6963DF9}" type="pres">
      <dgm:prSet presAssocID="{D54EA64B-6313-4770-905A-179F31624962}" presName="compNode" presStyleCnt="0"/>
      <dgm:spPr/>
    </dgm:pt>
    <dgm:pt modelId="{DA61D020-4AF6-48B7-9A30-1B5491BCF298}" type="pres">
      <dgm:prSet presAssocID="{D54EA64B-6313-4770-905A-179F31624962}" presName="iconBgRect" presStyleLbl="bgShp" presStyleIdx="4" presStyleCnt="7"/>
      <dgm:spPr/>
    </dgm:pt>
    <dgm:pt modelId="{95F1F613-4B9F-4713-84D5-DB42608A69E9}" type="pres">
      <dgm:prSet presAssocID="{D54EA64B-6313-4770-905A-179F31624962}"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topwatch"/>
        </a:ext>
      </dgm:extLst>
    </dgm:pt>
    <dgm:pt modelId="{DC29A6D0-BBDA-4D94-9962-09518E81F573}" type="pres">
      <dgm:prSet presAssocID="{D54EA64B-6313-4770-905A-179F31624962}" presName="spaceRect" presStyleCnt="0"/>
      <dgm:spPr/>
    </dgm:pt>
    <dgm:pt modelId="{9C281F61-53EA-473B-9920-60742EF78492}" type="pres">
      <dgm:prSet presAssocID="{D54EA64B-6313-4770-905A-179F31624962}" presName="textRect" presStyleLbl="revTx" presStyleIdx="4" presStyleCnt="7">
        <dgm:presLayoutVars>
          <dgm:chMax val="1"/>
          <dgm:chPref val="1"/>
        </dgm:presLayoutVars>
      </dgm:prSet>
      <dgm:spPr/>
    </dgm:pt>
    <dgm:pt modelId="{2F4E56F4-4976-4627-83DD-B5849C2690EA}" type="pres">
      <dgm:prSet presAssocID="{9B69F35D-1765-4BAB-B364-A9DF5AC981C6}" presName="sibTrans" presStyleCnt="0"/>
      <dgm:spPr/>
    </dgm:pt>
    <dgm:pt modelId="{B0F9F4D9-8EED-4B99-A0EC-E9356830C68C}" type="pres">
      <dgm:prSet presAssocID="{639F3BA5-318B-4675-B83C-6D866E773EF2}" presName="compNode" presStyleCnt="0"/>
      <dgm:spPr/>
    </dgm:pt>
    <dgm:pt modelId="{7092DF0F-861D-40D2-9D0F-D8B70CB7805F}" type="pres">
      <dgm:prSet presAssocID="{639F3BA5-318B-4675-B83C-6D866E773EF2}" presName="iconBgRect" presStyleLbl="bgShp" presStyleIdx="5" presStyleCnt="7"/>
      <dgm:spPr/>
    </dgm:pt>
    <dgm:pt modelId="{31BA09A9-6ECA-439F-AC57-66F3705124B5}" type="pres">
      <dgm:prSet presAssocID="{639F3BA5-318B-4675-B83C-6D866E773EF2}"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Bullseye"/>
        </a:ext>
      </dgm:extLst>
    </dgm:pt>
    <dgm:pt modelId="{6875FE0D-F1E2-4F58-97D7-183875825819}" type="pres">
      <dgm:prSet presAssocID="{639F3BA5-318B-4675-B83C-6D866E773EF2}" presName="spaceRect" presStyleCnt="0"/>
      <dgm:spPr/>
    </dgm:pt>
    <dgm:pt modelId="{3C39BD2D-C6B6-442B-A390-21D0E31F30C1}" type="pres">
      <dgm:prSet presAssocID="{639F3BA5-318B-4675-B83C-6D866E773EF2}" presName="textRect" presStyleLbl="revTx" presStyleIdx="5" presStyleCnt="7">
        <dgm:presLayoutVars>
          <dgm:chMax val="1"/>
          <dgm:chPref val="1"/>
        </dgm:presLayoutVars>
      </dgm:prSet>
      <dgm:spPr/>
    </dgm:pt>
    <dgm:pt modelId="{370B420D-DDBE-4C48-80DC-28F73976E431}" type="pres">
      <dgm:prSet presAssocID="{6F7516CA-58F4-461A-8E9C-EC51C6B9CF6B}" presName="sibTrans" presStyleCnt="0"/>
      <dgm:spPr/>
    </dgm:pt>
    <dgm:pt modelId="{1AC40115-44B1-41C7-8733-16359FCB60B5}" type="pres">
      <dgm:prSet presAssocID="{28DF75A1-3722-43BF-827C-FA09F91D9C03}" presName="compNode" presStyleCnt="0"/>
      <dgm:spPr/>
    </dgm:pt>
    <dgm:pt modelId="{194E075F-060F-458F-9502-6498E7CA9B81}" type="pres">
      <dgm:prSet presAssocID="{28DF75A1-3722-43BF-827C-FA09F91D9C03}" presName="iconBgRect" presStyleLbl="bgShp" presStyleIdx="6" presStyleCnt="7"/>
      <dgm:spPr/>
    </dgm:pt>
    <dgm:pt modelId="{22481D4D-53BE-495A-AC4F-05E5659B6B9C}" type="pres">
      <dgm:prSet presAssocID="{28DF75A1-3722-43BF-827C-FA09F91D9C03}"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Run"/>
        </a:ext>
      </dgm:extLst>
    </dgm:pt>
    <dgm:pt modelId="{332F577C-CE37-4DBF-8DB8-784E527D9292}" type="pres">
      <dgm:prSet presAssocID="{28DF75A1-3722-43BF-827C-FA09F91D9C03}" presName="spaceRect" presStyleCnt="0"/>
      <dgm:spPr/>
    </dgm:pt>
    <dgm:pt modelId="{1B9B5ECD-4177-4342-A8FA-F85D12EB0569}" type="pres">
      <dgm:prSet presAssocID="{28DF75A1-3722-43BF-827C-FA09F91D9C03}" presName="textRect" presStyleLbl="revTx" presStyleIdx="6" presStyleCnt="7">
        <dgm:presLayoutVars>
          <dgm:chMax val="1"/>
          <dgm:chPref val="1"/>
        </dgm:presLayoutVars>
      </dgm:prSet>
      <dgm:spPr/>
    </dgm:pt>
  </dgm:ptLst>
  <dgm:cxnLst>
    <dgm:cxn modelId="{5F94FC07-F969-4B5E-9BA0-68BC297E52F0}" type="presOf" srcId="{124F68F0-7ACA-4F5B-8858-D3495C0AF4ED}" destId="{F4CBA88B-29C2-4C3C-91C4-4B81C16BA628}" srcOrd="0" destOrd="0" presId="urn:microsoft.com/office/officeart/2018/5/layout/IconCircleLabelList"/>
    <dgm:cxn modelId="{4E18331C-FC9B-439F-A433-F7EF933653CB}" srcId="{E2130D40-7F63-4B06-A959-D9882B9392AE}" destId="{D270FBE0-27D5-47CB-A821-DA5AF406C29F}" srcOrd="3" destOrd="0" parTransId="{43D31AF1-EB9E-43BB-8CF0-1818B0A35DDE}" sibTransId="{C498B63B-DD8B-4C19-82FB-6FFAC8005792}"/>
    <dgm:cxn modelId="{4E23D32A-38CB-4287-9FB6-B6768D33AE3D}" type="presOf" srcId="{E2130D40-7F63-4B06-A959-D9882B9392AE}" destId="{99B2C6A8-C10A-4D54-825B-71D8AF89B266}" srcOrd="0" destOrd="0" presId="urn:microsoft.com/office/officeart/2018/5/layout/IconCircleLabelList"/>
    <dgm:cxn modelId="{50754E42-6CFD-42CC-AD29-24314C15FE1A}" srcId="{E2130D40-7F63-4B06-A959-D9882B9392AE}" destId="{D54EA64B-6313-4770-905A-179F31624962}" srcOrd="4" destOrd="0" parTransId="{91D43356-4AC9-425A-8F52-847613B377DF}" sibTransId="{9B69F35D-1765-4BAB-B364-A9DF5AC981C6}"/>
    <dgm:cxn modelId="{0139B444-4E50-41C1-BED2-8DFC6DDFCD1E}" srcId="{E2130D40-7F63-4B06-A959-D9882B9392AE}" destId="{C507A562-24F9-42CE-968E-CF56A858AD18}" srcOrd="2" destOrd="0" parTransId="{48A1289E-2673-4EC1-B415-84EED7CDA952}" sibTransId="{00F21D0C-D24A-4059-87D8-98C49D0DF97F}"/>
    <dgm:cxn modelId="{AA6E5967-6EEA-4B9B-89FA-AE92CF40625F}" type="presOf" srcId="{D54EA64B-6313-4770-905A-179F31624962}" destId="{9C281F61-53EA-473B-9920-60742EF78492}" srcOrd="0" destOrd="0" presId="urn:microsoft.com/office/officeart/2018/5/layout/IconCircleLabelList"/>
    <dgm:cxn modelId="{42181F68-F937-4914-820E-38CE29E806DD}" srcId="{E2130D40-7F63-4B06-A959-D9882B9392AE}" destId="{93E5DF73-1E6D-4D76-9206-EA0A614C9AE8}" srcOrd="1" destOrd="0" parTransId="{93C2ADDB-8EC2-48C4-831F-C5F507656E1E}" sibTransId="{7E2523AE-81C2-4CD4-860F-079BE5BD8A23}"/>
    <dgm:cxn modelId="{B214D758-3784-40AE-B574-A77AB839FBCC}" srcId="{E2130D40-7F63-4B06-A959-D9882B9392AE}" destId="{124F68F0-7ACA-4F5B-8858-D3495C0AF4ED}" srcOrd="0" destOrd="0" parTransId="{0F092CA7-6C7D-4D74-BF61-3249928C6919}" sibTransId="{DB8B142E-1A16-4F81-8DBF-FCDFDFD2DF5A}"/>
    <dgm:cxn modelId="{6DD86196-B26E-45C4-B3C3-5EFCA725F451}" srcId="{E2130D40-7F63-4B06-A959-D9882B9392AE}" destId="{28DF75A1-3722-43BF-827C-FA09F91D9C03}" srcOrd="6" destOrd="0" parTransId="{0BA36B97-4820-4D67-9305-C6617C985F36}" sibTransId="{17EC2B3B-9620-4281-B50B-5EFE4C8B8481}"/>
    <dgm:cxn modelId="{825515A1-255C-4BBB-B7CE-E2693B8A7F2F}" type="presOf" srcId="{28DF75A1-3722-43BF-827C-FA09F91D9C03}" destId="{1B9B5ECD-4177-4342-A8FA-F85D12EB0569}" srcOrd="0" destOrd="0" presId="urn:microsoft.com/office/officeart/2018/5/layout/IconCircleLabelList"/>
    <dgm:cxn modelId="{8129E8A7-42D5-40A1-A4D8-308288B7DF4D}" type="presOf" srcId="{C507A562-24F9-42CE-968E-CF56A858AD18}" destId="{4B4E3471-7919-4BD0-A6ED-A58A85C0C094}" srcOrd="0" destOrd="0" presId="urn:microsoft.com/office/officeart/2018/5/layout/IconCircleLabelList"/>
    <dgm:cxn modelId="{740B32AD-487C-4730-9898-25D670E1DF97}" type="presOf" srcId="{D270FBE0-27D5-47CB-A821-DA5AF406C29F}" destId="{1A48052F-47F6-4404-8D8E-6F3FE8A2B577}" srcOrd="0" destOrd="0" presId="urn:microsoft.com/office/officeart/2018/5/layout/IconCircleLabelList"/>
    <dgm:cxn modelId="{0C59F2BC-D4E1-47DA-8EC5-1CF8D938AC0E}" srcId="{E2130D40-7F63-4B06-A959-D9882B9392AE}" destId="{639F3BA5-318B-4675-B83C-6D866E773EF2}" srcOrd="5" destOrd="0" parTransId="{C37E8CAA-BAE9-455B-85F3-D446BF4B9345}" sibTransId="{6F7516CA-58F4-461A-8E9C-EC51C6B9CF6B}"/>
    <dgm:cxn modelId="{CB34E8CA-D18F-4BC5-9AF5-C96F9C0828C9}" type="presOf" srcId="{93E5DF73-1E6D-4D76-9206-EA0A614C9AE8}" destId="{6D1C78F6-129B-49EE-A09C-827C41DF4B1D}" srcOrd="0" destOrd="0" presId="urn:microsoft.com/office/officeart/2018/5/layout/IconCircleLabelList"/>
    <dgm:cxn modelId="{545258F0-6F44-472C-8DCF-EE14C27A3857}" type="presOf" srcId="{639F3BA5-318B-4675-B83C-6D866E773EF2}" destId="{3C39BD2D-C6B6-442B-A390-21D0E31F30C1}" srcOrd="0" destOrd="0" presId="urn:microsoft.com/office/officeart/2018/5/layout/IconCircleLabelList"/>
    <dgm:cxn modelId="{B026A774-4CF4-46E2-9413-2DFFCE81AA04}" type="presParOf" srcId="{99B2C6A8-C10A-4D54-825B-71D8AF89B266}" destId="{2E237FBA-F98D-4892-8A6A-EE7EC4319E3C}" srcOrd="0" destOrd="0" presId="urn:microsoft.com/office/officeart/2018/5/layout/IconCircleLabelList"/>
    <dgm:cxn modelId="{C114585E-EC3B-413C-9592-BCED12A6F65B}" type="presParOf" srcId="{2E237FBA-F98D-4892-8A6A-EE7EC4319E3C}" destId="{8FEBABA8-833A-49E5-8533-BBD0161A228A}" srcOrd="0" destOrd="0" presId="urn:microsoft.com/office/officeart/2018/5/layout/IconCircleLabelList"/>
    <dgm:cxn modelId="{5914259B-8ED6-4DA6-BB9D-0ACA861D179F}" type="presParOf" srcId="{2E237FBA-F98D-4892-8A6A-EE7EC4319E3C}" destId="{52208C41-0938-4CD4-BBB8-73E1AB53417B}" srcOrd="1" destOrd="0" presId="urn:microsoft.com/office/officeart/2018/5/layout/IconCircleLabelList"/>
    <dgm:cxn modelId="{98C3379A-2587-4250-910D-04FE12FE428B}" type="presParOf" srcId="{2E237FBA-F98D-4892-8A6A-EE7EC4319E3C}" destId="{E66A7E0C-F0DB-43CA-866B-7BB8820CC975}" srcOrd="2" destOrd="0" presId="urn:microsoft.com/office/officeart/2018/5/layout/IconCircleLabelList"/>
    <dgm:cxn modelId="{ABC2A48F-5258-4FDA-8203-EF34BDC83496}" type="presParOf" srcId="{2E237FBA-F98D-4892-8A6A-EE7EC4319E3C}" destId="{F4CBA88B-29C2-4C3C-91C4-4B81C16BA628}" srcOrd="3" destOrd="0" presId="urn:microsoft.com/office/officeart/2018/5/layout/IconCircleLabelList"/>
    <dgm:cxn modelId="{4313ABC2-148E-4BCC-BEBC-14AA4075F229}" type="presParOf" srcId="{99B2C6A8-C10A-4D54-825B-71D8AF89B266}" destId="{E9906BD7-6AE9-44E3-B852-D556F0603032}" srcOrd="1" destOrd="0" presId="urn:microsoft.com/office/officeart/2018/5/layout/IconCircleLabelList"/>
    <dgm:cxn modelId="{CB64F0FA-220A-4F3C-A517-85B56C29ED7B}" type="presParOf" srcId="{99B2C6A8-C10A-4D54-825B-71D8AF89B266}" destId="{41A81376-A941-45CC-A745-EC3F1BB14F16}" srcOrd="2" destOrd="0" presId="urn:microsoft.com/office/officeart/2018/5/layout/IconCircleLabelList"/>
    <dgm:cxn modelId="{300DDE59-0602-4462-A2CB-2B231E400852}" type="presParOf" srcId="{41A81376-A941-45CC-A745-EC3F1BB14F16}" destId="{21B97FC1-1A31-460A-8F78-86BC7BC02400}" srcOrd="0" destOrd="0" presId="urn:microsoft.com/office/officeart/2018/5/layout/IconCircleLabelList"/>
    <dgm:cxn modelId="{6D8E994F-360B-4B9A-93A4-2799F57462A9}" type="presParOf" srcId="{41A81376-A941-45CC-A745-EC3F1BB14F16}" destId="{7EEE0E9C-FA0D-496F-8867-87D8D284B781}" srcOrd="1" destOrd="0" presId="urn:microsoft.com/office/officeart/2018/5/layout/IconCircleLabelList"/>
    <dgm:cxn modelId="{086883F9-1963-46E6-A175-C0AD5FC67FE4}" type="presParOf" srcId="{41A81376-A941-45CC-A745-EC3F1BB14F16}" destId="{A470353F-16BC-4BB4-B17D-90DB9C4C2595}" srcOrd="2" destOrd="0" presId="urn:microsoft.com/office/officeart/2018/5/layout/IconCircleLabelList"/>
    <dgm:cxn modelId="{A4425FFC-110F-453E-AC2B-CA9268B54881}" type="presParOf" srcId="{41A81376-A941-45CC-A745-EC3F1BB14F16}" destId="{6D1C78F6-129B-49EE-A09C-827C41DF4B1D}" srcOrd="3" destOrd="0" presId="urn:microsoft.com/office/officeart/2018/5/layout/IconCircleLabelList"/>
    <dgm:cxn modelId="{45CED521-861C-423D-8B8B-A13C2575C95F}" type="presParOf" srcId="{99B2C6A8-C10A-4D54-825B-71D8AF89B266}" destId="{C42FA0F7-4150-4C5C-80A4-9B3CCA7F72E7}" srcOrd="3" destOrd="0" presId="urn:microsoft.com/office/officeart/2018/5/layout/IconCircleLabelList"/>
    <dgm:cxn modelId="{12D26F99-0447-4D1E-BB8B-9A0D15B591F5}" type="presParOf" srcId="{99B2C6A8-C10A-4D54-825B-71D8AF89B266}" destId="{DE8EEE15-2AD1-4802-AA37-4D372871E4A7}" srcOrd="4" destOrd="0" presId="urn:microsoft.com/office/officeart/2018/5/layout/IconCircleLabelList"/>
    <dgm:cxn modelId="{35829F30-628F-4068-AFF8-D5FB1ABA4A1D}" type="presParOf" srcId="{DE8EEE15-2AD1-4802-AA37-4D372871E4A7}" destId="{4398B2E4-F9F9-4640-8502-4007C6F7BE42}" srcOrd="0" destOrd="0" presId="urn:microsoft.com/office/officeart/2018/5/layout/IconCircleLabelList"/>
    <dgm:cxn modelId="{5FF551E9-A8F8-4A23-A78D-CE5ACFD1ECED}" type="presParOf" srcId="{DE8EEE15-2AD1-4802-AA37-4D372871E4A7}" destId="{40050EEF-BDF3-45B0-BBF1-FC34008C7EA4}" srcOrd="1" destOrd="0" presId="urn:microsoft.com/office/officeart/2018/5/layout/IconCircleLabelList"/>
    <dgm:cxn modelId="{A42D111B-3880-4EED-934D-F7D9B698529E}" type="presParOf" srcId="{DE8EEE15-2AD1-4802-AA37-4D372871E4A7}" destId="{788D0E28-4C3C-4D94-93AD-7DD1B2317234}" srcOrd="2" destOrd="0" presId="urn:microsoft.com/office/officeart/2018/5/layout/IconCircleLabelList"/>
    <dgm:cxn modelId="{EE56AD21-60F1-4170-B8AE-318EBE162ACA}" type="presParOf" srcId="{DE8EEE15-2AD1-4802-AA37-4D372871E4A7}" destId="{4B4E3471-7919-4BD0-A6ED-A58A85C0C094}" srcOrd="3" destOrd="0" presId="urn:microsoft.com/office/officeart/2018/5/layout/IconCircleLabelList"/>
    <dgm:cxn modelId="{94BB243D-A722-4BA2-9C68-E1B850B56ED3}" type="presParOf" srcId="{99B2C6A8-C10A-4D54-825B-71D8AF89B266}" destId="{6498752B-AC6A-418A-B4C4-2FB817109529}" srcOrd="5" destOrd="0" presId="urn:microsoft.com/office/officeart/2018/5/layout/IconCircleLabelList"/>
    <dgm:cxn modelId="{98B43D1E-7315-44E7-A62F-0721C4F06BEF}" type="presParOf" srcId="{99B2C6A8-C10A-4D54-825B-71D8AF89B266}" destId="{1D5C9FA6-1C21-46C7-882D-6B591701FD84}" srcOrd="6" destOrd="0" presId="urn:microsoft.com/office/officeart/2018/5/layout/IconCircleLabelList"/>
    <dgm:cxn modelId="{E7C704ED-D2FC-4486-9E19-3C1262A9F781}" type="presParOf" srcId="{1D5C9FA6-1C21-46C7-882D-6B591701FD84}" destId="{42BD2A8D-E4F7-4DE7-A7F8-31DA3441042E}" srcOrd="0" destOrd="0" presId="urn:microsoft.com/office/officeart/2018/5/layout/IconCircleLabelList"/>
    <dgm:cxn modelId="{6DA757B1-DF8D-4335-BA4C-0511247B5EF6}" type="presParOf" srcId="{1D5C9FA6-1C21-46C7-882D-6B591701FD84}" destId="{649C557F-B6B4-4C01-AE0C-BB6210776223}" srcOrd="1" destOrd="0" presId="urn:microsoft.com/office/officeart/2018/5/layout/IconCircleLabelList"/>
    <dgm:cxn modelId="{9F6CC7DC-F36E-472F-BB52-EE52F6D33322}" type="presParOf" srcId="{1D5C9FA6-1C21-46C7-882D-6B591701FD84}" destId="{B4EE6BF4-C01C-4342-8FD8-225ADE6ACB03}" srcOrd="2" destOrd="0" presId="urn:microsoft.com/office/officeart/2018/5/layout/IconCircleLabelList"/>
    <dgm:cxn modelId="{45CE36BC-F22D-48B4-9E15-11A57AE42241}" type="presParOf" srcId="{1D5C9FA6-1C21-46C7-882D-6B591701FD84}" destId="{1A48052F-47F6-4404-8D8E-6F3FE8A2B577}" srcOrd="3" destOrd="0" presId="urn:microsoft.com/office/officeart/2018/5/layout/IconCircleLabelList"/>
    <dgm:cxn modelId="{68C2D082-788A-43F8-91C3-1326EA496ABB}" type="presParOf" srcId="{99B2C6A8-C10A-4D54-825B-71D8AF89B266}" destId="{3CF529A2-9E8B-4A0E-BEDF-DF6B9B51728D}" srcOrd="7" destOrd="0" presId="urn:microsoft.com/office/officeart/2018/5/layout/IconCircleLabelList"/>
    <dgm:cxn modelId="{124041FC-91EB-413A-8347-1B9C996528C4}" type="presParOf" srcId="{99B2C6A8-C10A-4D54-825B-71D8AF89B266}" destId="{8B202E41-FAB5-4154-AC7D-EBBAF6963DF9}" srcOrd="8" destOrd="0" presId="urn:microsoft.com/office/officeart/2018/5/layout/IconCircleLabelList"/>
    <dgm:cxn modelId="{01E0AF43-3542-4DAB-A1E0-82470ADFBAE4}" type="presParOf" srcId="{8B202E41-FAB5-4154-AC7D-EBBAF6963DF9}" destId="{DA61D020-4AF6-48B7-9A30-1B5491BCF298}" srcOrd="0" destOrd="0" presId="urn:microsoft.com/office/officeart/2018/5/layout/IconCircleLabelList"/>
    <dgm:cxn modelId="{5A21329D-5F7C-4148-A6DA-95BF2F9BBD02}" type="presParOf" srcId="{8B202E41-FAB5-4154-AC7D-EBBAF6963DF9}" destId="{95F1F613-4B9F-4713-84D5-DB42608A69E9}" srcOrd="1" destOrd="0" presId="urn:microsoft.com/office/officeart/2018/5/layout/IconCircleLabelList"/>
    <dgm:cxn modelId="{6A6655DD-BED5-4E23-BB80-AA7E0FB584C8}" type="presParOf" srcId="{8B202E41-FAB5-4154-AC7D-EBBAF6963DF9}" destId="{DC29A6D0-BBDA-4D94-9962-09518E81F573}" srcOrd="2" destOrd="0" presId="urn:microsoft.com/office/officeart/2018/5/layout/IconCircleLabelList"/>
    <dgm:cxn modelId="{2B2CA5B1-5178-4AAF-9098-7ECA1905B9F8}" type="presParOf" srcId="{8B202E41-FAB5-4154-AC7D-EBBAF6963DF9}" destId="{9C281F61-53EA-473B-9920-60742EF78492}" srcOrd="3" destOrd="0" presId="urn:microsoft.com/office/officeart/2018/5/layout/IconCircleLabelList"/>
    <dgm:cxn modelId="{5992EAC8-CEFE-4AB7-858A-344D534D5E89}" type="presParOf" srcId="{99B2C6A8-C10A-4D54-825B-71D8AF89B266}" destId="{2F4E56F4-4976-4627-83DD-B5849C2690EA}" srcOrd="9" destOrd="0" presId="urn:microsoft.com/office/officeart/2018/5/layout/IconCircleLabelList"/>
    <dgm:cxn modelId="{446CB535-9F82-4558-92EC-1B185AD2E664}" type="presParOf" srcId="{99B2C6A8-C10A-4D54-825B-71D8AF89B266}" destId="{B0F9F4D9-8EED-4B99-A0EC-E9356830C68C}" srcOrd="10" destOrd="0" presId="urn:microsoft.com/office/officeart/2018/5/layout/IconCircleLabelList"/>
    <dgm:cxn modelId="{8E996615-5030-481B-B626-77B002FC7D5D}" type="presParOf" srcId="{B0F9F4D9-8EED-4B99-A0EC-E9356830C68C}" destId="{7092DF0F-861D-40D2-9D0F-D8B70CB7805F}" srcOrd="0" destOrd="0" presId="urn:microsoft.com/office/officeart/2018/5/layout/IconCircleLabelList"/>
    <dgm:cxn modelId="{9EE4EE5A-16E5-4A17-A12D-C9CEFA94CF15}" type="presParOf" srcId="{B0F9F4D9-8EED-4B99-A0EC-E9356830C68C}" destId="{31BA09A9-6ECA-439F-AC57-66F3705124B5}" srcOrd="1" destOrd="0" presId="urn:microsoft.com/office/officeart/2018/5/layout/IconCircleLabelList"/>
    <dgm:cxn modelId="{D8CB6BDE-F833-4346-A9ED-8CAE43319176}" type="presParOf" srcId="{B0F9F4D9-8EED-4B99-A0EC-E9356830C68C}" destId="{6875FE0D-F1E2-4F58-97D7-183875825819}" srcOrd="2" destOrd="0" presId="urn:microsoft.com/office/officeart/2018/5/layout/IconCircleLabelList"/>
    <dgm:cxn modelId="{33426E7E-E851-416C-992D-DF0177D24459}" type="presParOf" srcId="{B0F9F4D9-8EED-4B99-A0EC-E9356830C68C}" destId="{3C39BD2D-C6B6-442B-A390-21D0E31F30C1}" srcOrd="3" destOrd="0" presId="urn:microsoft.com/office/officeart/2018/5/layout/IconCircleLabelList"/>
    <dgm:cxn modelId="{EF862BC6-9AA9-4DFF-B449-422BD648A9E7}" type="presParOf" srcId="{99B2C6A8-C10A-4D54-825B-71D8AF89B266}" destId="{370B420D-DDBE-4C48-80DC-28F73976E431}" srcOrd="11" destOrd="0" presId="urn:microsoft.com/office/officeart/2018/5/layout/IconCircleLabelList"/>
    <dgm:cxn modelId="{2256C402-90BF-4111-B8E8-2115A6C9F45A}" type="presParOf" srcId="{99B2C6A8-C10A-4D54-825B-71D8AF89B266}" destId="{1AC40115-44B1-41C7-8733-16359FCB60B5}" srcOrd="12" destOrd="0" presId="urn:microsoft.com/office/officeart/2018/5/layout/IconCircleLabelList"/>
    <dgm:cxn modelId="{1A172FA7-899E-4F3D-9B55-11772F88FDAD}" type="presParOf" srcId="{1AC40115-44B1-41C7-8733-16359FCB60B5}" destId="{194E075F-060F-458F-9502-6498E7CA9B81}" srcOrd="0" destOrd="0" presId="urn:microsoft.com/office/officeart/2018/5/layout/IconCircleLabelList"/>
    <dgm:cxn modelId="{D942A15C-F4B0-4EDF-AA71-C22C895043E8}" type="presParOf" srcId="{1AC40115-44B1-41C7-8733-16359FCB60B5}" destId="{22481D4D-53BE-495A-AC4F-05E5659B6B9C}" srcOrd="1" destOrd="0" presId="urn:microsoft.com/office/officeart/2018/5/layout/IconCircleLabelList"/>
    <dgm:cxn modelId="{85388300-1895-4B26-8B19-0740334B55C7}" type="presParOf" srcId="{1AC40115-44B1-41C7-8733-16359FCB60B5}" destId="{332F577C-CE37-4DBF-8DB8-784E527D9292}" srcOrd="2" destOrd="0" presId="urn:microsoft.com/office/officeart/2018/5/layout/IconCircleLabelList"/>
    <dgm:cxn modelId="{B45F3BE5-13F6-43BE-AB75-EFB5869A724C}" type="presParOf" srcId="{1AC40115-44B1-41C7-8733-16359FCB60B5}" destId="{1B9B5ECD-4177-4342-A8FA-F85D12EB0569}"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83EC12-0F4B-4725-AF23-7E09CFDE5650}">
      <dsp:nvSpPr>
        <dsp:cNvPr id="0" name=""/>
        <dsp:cNvSpPr/>
      </dsp:nvSpPr>
      <dsp:spPr>
        <a:xfrm>
          <a:off x="0" y="0"/>
          <a:ext cx="4679015"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ACE6B34-0F10-4D9A-B9AE-716036E8D8EE}">
      <dsp:nvSpPr>
        <dsp:cNvPr id="0" name=""/>
        <dsp:cNvSpPr/>
      </dsp:nvSpPr>
      <dsp:spPr>
        <a:xfrm>
          <a:off x="0" y="0"/>
          <a:ext cx="4679015" cy="2011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dirty="0"/>
            <a:t>“I saw that there are a lot of people in the adult ADHD population dying because of drug overdose”</a:t>
          </a:r>
          <a:endParaRPr lang="en-US" sz="2600" kern="1200" dirty="0"/>
        </a:p>
      </dsp:txBody>
      <dsp:txXfrm>
        <a:off x="0" y="0"/>
        <a:ext cx="4679015" cy="2011324"/>
      </dsp:txXfrm>
    </dsp:sp>
    <dsp:sp modelId="{4F16DA3C-6465-4420-8317-F03E69F4D11F}">
      <dsp:nvSpPr>
        <dsp:cNvPr id="0" name=""/>
        <dsp:cNvSpPr/>
      </dsp:nvSpPr>
      <dsp:spPr>
        <a:xfrm>
          <a:off x="0" y="2011324"/>
          <a:ext cx="4679015" cy="0"/>
        </a:xfrm>
        <a:prstGeom prst="line">
          <a:avLst/>
        </a:prstGeom>
        <a:gradFill rotWithShape="0">
          <a:gsLst>
            <a:gs pos="0">
              <a:schemeClr val="accent2">
                <a:hueOff val="428582"/>
                <a:satOff val="46532"/>
                <a:lumOff val="32157"/>
                <a:alphaOff val="0"/>
                <a:satMod val="103000"/>
                <a:lumMod val="102000"/>
                <a:tint val="94000"/>
              </a:schemeClr>
            </a:gs>
            <a:gs pos="50000">
              <a:schemeClr val="accent2">
                <a:hueOff val="428582"/>
                <a:satOff val="46532"/>
                <a:lumOff val="32157"/>
                <a:alphaOff val="0"/>
                <a:satMod val="110000"/>
                <a:lumMod val="100000"/>
                <a:shade val="100000"/>
              </a:schemeClr>
            </a:gs>
            <a:gs pos="100000">
              <a:schemeClr val="accent2">
                <a:hueOff val="428582"/>
                <a:satOff val="46532"/>
                <a:lumOff val="32157"/>
                <a:alphaOff val="0"/>
                <a:lumMod val="99000"/>
                <a:satMod val="120000"/>
                <a:shade val="78000"/>
              </a:schemeClr>
            </a:gs>
          </a:gsLst>
          <a:lin ang="5400000" scaled="0"/>
        </a:gradFill>
        <a:ln w="6350" cap="flat" cmpd="sng" algn="ctr">
          <a:solidFill>
            <a:schemeClr val="accent2">
              <a:hueOff val="428582"/>
              <a:satOff val="46532"/>
              <a:lumOff val="32157"/>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B07DAEC-283E-4BF8-BB88-A3EE929C0AF8}">
      <dsp:nvSpPr>
        <dsp:cNvPr id="0" name=""/>
        <dsp:cNvSpPr/>
      </dsp:nvSpPr>
      <dsp:spPr>
        <a:xfrm>
          <a:off x="0" y="2011324"/>
          <a:ext cx="4679015" cy="2011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dirty="0"/>
            <a:t>Studies estimated about one in four patients who experience substance use disorder have been diagnosed with ADHD.</a:t>
          </a:r>
          <a:endParaRPr lang="en-US" sz="2600" kern="1200" dirty="0"/>
        </a:p>
      </dsp:txBody>
      <dsp:txXfrm>
        <a:off x="0" y="2011324"/>
        <a:ext cx="4679015" cy="201132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BF4C45-FB57-400D-AE6F-01FEA8BD0975}">
      <dsp:nvSpPr>
        <dsp:cNvPr id="0" name=""/>
        <dsp:cNvSpPr/>
      </dsp:nvSpPr>
      <dsp:spPr>
        <a:xfrm>
          <a:off x="0" y="410994"/>
          <a:ext cx="7886700" cy="206482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12096" tIns="479044" rIns="612096"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a:t>If parent has ADHD—offspring risk 20-54%</a:t>
          </a:r>
        </a:p>
        <a:p>
          <a:pPr marL="228600" lvl="1" indent="-228600" algn="l" defTabSz="1022350">
            <a:lnSpc>
              <a:spcPct val="90000"/>
            </a:lnSpc>
            <a:spcBef>
              <a:spcPct val="0"/>
            </a:spcBef>
            <a:spcAft>
              <a:spcPct val="15000"/>
            </a:spcAft>
            <a:buChar char="•"/>
          </a:pPr>
          <a:r>
            <a:rPr lang="en-US" sz="2300" kern="1200"/>
            <a:t>25-30% of fathers</a:t>
          </a:r>
        </a:p>
        <a:p>
          <a:pPr marL="228600" lvl="1" indent="-228600" algn="l" defTabSz="1022350">
            <a:lnSpc>
              <a:spcPct val="90000"/>
            </a:lnSpc>
            <a:spcBef>
              <a:spcPct val="0"/>
            </a:spcBef>
            <a:spcAft>
              <a:spcPct val="15000"/>
            </a:spcAft>
            <a:buChar char="•"/>
          </a:pPr>
          <a:r>
            <a:rPr lang="en-US" sz="2300" kern="1200"/>
            <a:t>15-20% of mothers</a:t>
          </a:r>
        </a:p>
        <a:p>
          <a:pPr marL="228600" lvl="1" indent="-228600" algn="l" defTabSz="1022350">
            <a:lnSpc>
              <a:spcPct val="90000"/>
            </a:lnSpc>
            <a:spcBef>
              <a:spcPct val="0"/>
            </a:spcBef>
            <a:spcAft>
              <a:spcPct val="15000"/>
            </a:spcAft>
            <a:buChar char="•"/>
          </a:pPr>
          <a:r>
            <a:rPr lang="en-US" sz="2300" kern="1200"/>
            <a:t>Identical twins 55-92%</a:t>
          </a:r>
        </a:p>
      </dsp:txBody>
      <dsp:txXfrm>
        <a:off x="0" y="410994"/>
        <a:ext cx="7886700" cy="2064825"/>
      </dsp:txXfrm>
    </dsp:sp>
    <dsp:sp modelId="{B6207736-D17F-4549-821F-7F272D06AEBD}">
      <dsp:nvSpPr>
        <dsp:cNvPr id="0" name=""/>
        <dsp:cNvSpPr/>
      </dsp:nvSpPr>
      <dsp:spPr>
        <a:xfrm>
          <a:off x="394335" y="71513"/>
          <a:ext cx="5520690" cy="678960"/>
        </a:xfrm>
        <a:prstGeom prst="roundRect">
          <a:avLst/>
        </a:prstGeom>
        <a:gradFill rotWithShape="0">
          <a:gsLst>
            <a:gs pos="0">
              <a:schemeClr val="accent1">
                <a:hueOff val="0"/>
                <a:satOff val="0"/>
                <a:lumOff val="0"/>
                <a:alphaOff val="0"/>
              </a:schemeClr>
            </a:gs>
            <a:gs pos="100000">
              <a:schemeClr val="accent1">
                <a:hueOff val="0"/>
                <a:satOff val="0"/>
                <a:lumOff val="0"/>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1022350">
            <a:lnSpc>
              <a:spcPct val="90000"/>
            </a:lnSpc>
            <a:spcBef>
              <a:spcPct val="0"/>
            </a:spcBef>
            <a:spcAft>
              <a:spcPct val="35000"/>
            </a:spcAft>
            <a:buNone/>
          </a:pPr>
          <a:r>
            <a:rPr lang="en-US" sz="2300" kern="1200"/>
            <a:t>Inherited 57-97% (mean 80%)</a:t>
          </a:r>
        </a:p>
      </dsp:txBody>
      <dsp:txXfrm>
        <a:off x="427479" y="104657"/>
        <a:ext cx="5454402" cy="612672"/>
      </dsp:txXfrm>
    </dsp:sp>
    <dsp:sp modelId="{208C03A2-13F6-4784-8DD3-A5F8DFAD85C1}">
      <dsp:nvSpPr>
        <dsp:cNvPr id="0" name=""/>
        <dsp:cNvSpPr/>
      </dsp:nvSpPr>
      <dsp:spPr>
        <a:xfrm>
          <a:off x="0" y="2939499"/>
          <a:ext cx="7886700" cy="134032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12096" tIns="479044" rIns="612096"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a:t>male sibling 35%</a:t>
          </a:r>
        </a:p>
        <a:p>
          <a:pPr marL="228600" lvl="1" indent="-228600" algn="l" defTabSz="1022350">
            <a:lnSpc>
              <a:spcPct val="90000"/>
            </a:lnSpc>
            <a:spcBef>
              <a:spcPct val="0"/>
            </a:spcBef>
            <a:spcAft>
              <a:spcPct val="15000"/>
            </a:spcAft>
            <a:buChar char="•"/>
          </a:pPr>
          <a:r>
            <a:rPr lang="en-US" sz="2300" kern="1200"/>
            <a:t>female sibling 15%</a:t>
          </a:r>
        </a:p>
      </dsp:txBody>
      <dsp:txXfrm>
        <a:off x="0" y="2939499"/>
        <a:ext cx="7886700" cy="1340325"/>
      </dsp:txXfrm>
    </dsp:sp>
    <dsp:sp modelId="{E0C72755-239C-4301-9723-20A5ECA77110}">
      <dsp:nvSpPr>
        <dsp:cNvPr id="0" name=""/>
        <dsp:cNvSpPr/>
      </dsp:nvSpPr>
      <dsp:spPr>
        <a:xfrm>
          <a:off x="394335" y="2600019"/>
          <a:ext cx="5520690" cy="678960"/>
        </a:xfrm>
        <a:prstGeom prst="roundRect">
          <a:avLst/>
        </a:prstGeom>
        <a:gradFill rotWithShape="0">
          <a:gsLst>
            <a:gs pos="0">
              <a:schemeClr val="accent1">
                <a:hueOff val="0"/>
                <a:satOff val="0"/>
                <a:lumOff val="0"/>
                <a:alphaOff val="0"/>
              </a:schemeClr>
            </a:gs>
            <a:gs pos="100000">
              <a:schemeClr val="accent1">
                <a:hueOff val="0"/>
                <a:satOff val="0"/>
                <a:lumOff val="0"/>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1022350">
            <a:lnSpc>
              <a:spcPct val="90000"/>
            </a:lnSpc>
            <a:spcBef>
              <a:spcPct val="0"/>
            </a:spcBef>
            <a:spcAft>
              <a:spcPct val="35000"/>
            </a:spcAft>
            <a:buNone/>
          </a:pPr>
          <a:r>
            <a:rPr lang="en-US" sz="2300" kern="1200"/>
            <a:t>Child with ADHD</a:t>
          </a:r>
        </a:p>
      </dsp:txBody>
      <dsp:txXfrm>
        <a:off x="427479" y="2633163"/>
        <a:ext cx="5454402" cy="61267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77D3DD-53E0-4A13-880A-0F9479DD28B4}">
      <dsp:nvSpPr>
        <dsp:cNvPr id="0" name=""/>
        <dsp:cNvSpPr/>
      </dsp:nvSpPr>
      <dsp:spPr>
        <a:xfrm>
          <a:off x="481140" y="760705"/>
          <a:ext cx="783896" cy="7838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326863C-3FE2-438C-BC38-19999E118EAE}">
      <dsp:nvSpPr>
        <dsp:cNvPr id="0" name=""/>
        <dsp:cNvSpPr/>
      </dsp:nvSpPr>
      <dsp:spPr>
        <a:xfrm>
          <a:off x="2092" y="1806001"/>
          <a:ext cx="1741992" cy="69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Adolescence is a period of significant brain change. </a:t>
          </a:r>
        </a:p>
      </dsp:txBody>
      <dsp:txXfrm>
        <a:off x="2092" y="1806001"/>
        <a:ext cx="1741992" cy="696796"/>
      </dsp:txXfrm>
    </dsp:sp>
    <dsp:sp modelId="{550BA179-B46E-469D-946B-65DC3CE6CC75}">
      <dsp:nvSpPr>
        <dsp:cNvPr id="0" name=""/>
        <dsp:cNvSpPr/>
      </dsp:nvSpPr>
      <dsp:spPr>
        <a:xfrm>
          <a:off x="2527981" y="760705"/>
          <a:ext cx="783896" cy="7838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9D63532-F32F-46BA-8381-1EA3737F7E77}">
      <dsp:nvSpPr>
        <dsp:cNvPr id="0" name=""/>
        <dsp:cNvSpPr/>
      </dsp:nvSpPr>
      <dsp:spPr>
        <a:xfrm>
          <a:off x="2048933" y="1806001"/>
          <a:ext cx="1741992" cy="69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The developmental period extends into the mid-20s</a:t>
          </a:r>
        </a:p>
      </dsp:txBody>
      <dsp:txXfrm>
        <a:off x="2048933" y="1806001"/>
        <a:ext cx="1741992" cy="696796"/>
      </dsp:txXfrm>
    </dsp:sp>
    <dsp:sp modelId="{3AD7C799-6DB1-421D-BD77-EFDEDFB054B7}">
      <dsp:nvSpPr>
        <dsp:cNvPr id="0" name=""/>
        <dsp:cNvSpPr/>
      </dsp:nvSpPr>
      <dsp:spPr>
        <a:xfrm>
          <a:off x="4574822" y="760705"/>
          <a:ext cx="783896" cy="78389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1A52DEA-38E0-4090-8B52-8101AFF52911}">
      <dsp:nvSpPr>
        <dsp:cNvPr id="0" name=""/>
        <dsp:cNvSpPr/>
      </dsp:nvSpPr>
      <dsp:spPr>
        <a:xfrm>
          <a:off x="4095774" y="1806001"/>
          <a:ext cx="1741992" cy="69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During adolescence ‘pruning’ occurs, leaving a brain that is faster and more efficient. </a:t>
          </a:r>
        </a:p>
      </dsp:txBody>
      <dsp:txXfrm>
        <a:off x="4095774" y="1806001"/>
        <a:ext cx="1741992" cy="696796"/>
      </dsp:txXfrm>
    </dsp:sp>
    <dsp:sp modelId="{318B692B-313D-4586-B072-15C84D5475D2}">
      <dsp:nvSpPr>
        <dsp:cNvPr id="0" name=""/>
        <dsp:cNvSpPr/>
      </dsp:nvSpPr>
      <dsp:spPr>
        <a:xfrm>
          <a:off x="6621662" y="760705"/>
          <a:ext cx="783896" cy="78389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484A1DA-FFD3-493F-88DE-3B620F4F958D}">
      <dsp:nvSpPr>
        <dsp:cNvPr id="0" name=""/>
        <dsp:cNvSpPr/>
      </dsp:nvSpPr>
      <dsp:spPr>
        <a:xfrm>
          <a:off x="6142615" y="1806001"/>
          <a:ext cx="1741992" cy="69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There is differential effectiveness of various regions in the brain until the ‘pruning’ is complete</a:t>
          </a:r>
        </a:p>
      </dsp:txBody>
      <dsp:txXfrm>
        <a:off x="6142615" y="1806001"/>
        <a:ext cx="1741992" cy="69679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F1F350-93E4-43DA-8FA5-31A2CD36BED1}">
      <dsp:nvSpPr>
        <dsp:cNvPr id="0" name=""/>
        <dsp:cNvSpPr/>
      </dsp:nvSpPr>
      <dsp:spPr>
        <a:xfrm>
          <a:off x="0" y="0"/>
          <a:ext cx="6072759" cy="837533"/>
        </a:xfrm>
        <a:prstGeom prst="roundRect">
          <a:avLst>
            <a:gd name="adj" fmla="val 10000"/>
          </a:avLst>
        </a:prstGeom>
        <a:solidFill>
          <a:schemeClr val="accent5">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Behaves “automatically” with day to day functions we take for granted</a:t>
          </a:r>
        </a:p>
      </dsp:txBody>
      <dsp:txXfrm>
        <a:off x="24531" y="24531"/>
        <a:ext cx="5071002" cy="788471"/>
      </dsp:txXfrm>
    </dsp:sp>
    <dsp:sp modelId="{73D2AA02-ED2A-46F7-903F-835C999A7BAE}">
      <dsp:nvSpPr>
        <dsp:cNvPr id="0" name=""/>
        <dsp:cNvSpPr/>
      </dsp:nvSpPr>
      <dsp:spPr>
        <a:xfrm>
          <a:off x="453485" y="953857"/>
          <a:ext cx="6072759" cy="837533"/>
        </a:xfrm>
        <a:prstGeom prst="roundRect">
          <a:avLst>
            <a:gd name="adj" fmla="val 10000"/>
          </a:avLst>
        </a:prstGeom>
        <a:solidFill>
          <a:schemeClr val="accent5">
            <a:hueOff val="-1838336"/>
            <a:satOff val="-2557"/>
            <a:lumOff val="-981"/>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Helps with focus, staying attentive and ignoring external stimuli</a:t>
          </a:r>
        </a:p>
      </dsp:txBody>
      <dsp:txXfrm>
        <a:off x="478016" y="978388"/>
        <a:ext cx="5025815" cy="788471"/>
      </dsp:txXfrm>
    </dsp:sp>
    <dsp:sp modelId="{8B11FE24-D806-4D5C-B4DB-58005D1B1B34}">
      <dsp:nvSpPr>
        <dsp:cNvPr id="0" name=""/>
        <dsp:cNvSpPr/>
      </dsp:nvSpPr>
      <dsp:spPr>
        <a:xfrm>
          <a:off x="906970" y="1907714"/>
          <a:ext cx="6072759" cy="837533"/>
        </a:xfrm>
        <a:prstGeom prst="roundRect">
          <a:avLst>
            <a:gd name="adj" fmla="val 10000"/>
          </a:avLst>
        </a:prstGeom>
        <a:solidFill>
          <a:schemeClr val="accent5">
            <a:hueOff val="-3676672"/>
            <a:satOff val="-5114"/>
            <a:lumOff val="-1961"/>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Sets Goals: Deficiency in “complex problem solving” – needs to do one step at a time</a:t>
          </a:r>
        </a:p>
      </dsp:txBody>
      <dsp:txXfrm>
        <a:off x="931501" y="1932245"/>
        <a:ext cx="5025815" cy="788471"/>
      </dsp:txXfrm>
    </dsp:sp>
    <dsp:sp modelId="{C08C3D46-68B2-476E-8C95-4BA7E1171B7E}">
      <dsp:nvSpPr>
        <dsp:cNvPr id="0" name=""/>
        <dsp:cNvSpPr/>
      </dsp:nvSpPr>
      <dsp:spPr>
        <a:xfrm>
          <a:off x="1360455" y="2861572"/>
          <a:ext cx="6072759" cy="837533"/>
        </a:xfrm>
        <a:prstGeom prst="roundRect">
          <a:avLst>
            <a:gd name="adj" fmla="val 10000"/>
          </a:avLst>
        </a:prstGeom>
        <a:solidFill>
          <a:schemeClr val="accent5">
            <a:hueOff val="-5515009"/>
            <a:satOff val="-7671"/>
            <a:lumOff val="-2942"/>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Strategizes and motivates behavior  </a:t>
          </a:r>
        </a:p>
      </dsp:txBody>
      <dsp:txXfrm>
        <a:off x="1384986" y="2886103"/>
        <a:ext cx="5025815" cy="788471"/>
      </dsp:txXfrm>
    </dsp:sp>
    <dsp:sp modelId="{3583F39E-94F6-4EF8-B4B2-10568DF9F953}">
      <dsp:nvSpPr>
        <dsp:cNvPr id="0" name=""/>
        <dsp:cNvSpPr/>
      </dsp:nvSpPr>
      <dsp:spPr>
        <a:xfrm>
          <a:off x="1813940" y="3815429"/>
          <a:ext cx="6072759" cy="837533"/>
        </a:xfrm>
        <a:prstGeom prst="roundRect">
          <a:avLst>
            <a:gd name="adj" fmla="val 10000"/>
          </a:avLst>
        </a:prstGeom>
        <a:solidFill>
          <a:schemeClr val="accent5">
            <a:hueOff val="-7353344"/>
            <a:satOff val="-10228"/>
            <a:lumOff val="-3922"/>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Hyperfocus- things they are interested in, they can become overly focused (phone, games)</a:t>
          </a:r>
        </a:p>
      </dsp:txBody>
      <dsp:txXfrm>
        <a:off x="1838471" y="3839960"/>
        <a:ext cx="5025815" cy="788471"/>
      </dsp:txXfrm>
    </dsp:sp>
    <dsp:sp modelId="{04287EAF-9F4D-4D66-B26A-2019D46738F2}">
      <dsp:nvSpPr>
        <dsp:cNvPr id="0" name=""/>
        <dsp:cNvSpPr/>
      </dsp:nvSpPr>
      <dsp:spPr>
        <a:xfrm>
          <a:off x="5528362" y="611864"/>
          <a:ext cx="544396" cy="544396"/>
        </a:xfrm>
        <a:prstGeom prst="downArrow">
          <a:avLst>
            <a:gd name="adj1" fmla="val 55000"/>
            <a:gd name="adj2" fmla="val 45000"/>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5650851" y="611864"/>
        <a:ext cx="299418" cy="409658"/>
      </dsp:txXfrm>
    </dsp:sp>
    <dsp:sp modelId="{A4272728-B6C0-412C-8B0E-C8DE71A668AD}">
      <dsp:nvSpPr>
        <dsp:cNvPr id="0" name=""/>
        <dsp:cNvSpPr/>
      </dsp:nvSpPr>
      <dsp:spPr>
        <a:xfrm>
          <a:off x="5981847" y="1565722"/>
          <a:ext cx="544396" cy="544396"/>
        </a:xfrm>
        <a:prstGeom prst="downArrow">
          <a:avLst>
            <a:gd name="adj1" fmla="val 55000"/>
            <a:gd name="adj2" fmla="val 45000"/>
          </a:avLst>
        </a:prstGeom>
        <a:solidFill>
          <a:schemeClr val="accent5">
            <a:tint val="40000"/>
            <a:alpha val="90000"/>
            <a:hueOff val="-2463918"/>
            <a:satOff val="-4272"/>
            <a:lumOff val="-43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6104336" y="1565722"/>
        <a:ext cx="299418" cy="409658"/>
      </dsp:txXfrm>
    </dsp:sp>
    <dsp:sp modelId="{0231BEBC-BD60-465C-AAA5-D69BF5EEDF5B}">
      <dsp:nvSpPr>
        <dsp:cNvPr id="0" name=""/>
        <dsp:cNvSpPr/>
      </dsp:nvSpPr>
      <dsp:spPr>
        <a:xfrm>
          <a:off x="6435332" y="2505620"/>
          <a:ext cx="544396" cy="544396"/>
        </a:xfrm>
        <a:prstGeom prst="downArrow">
          <a:avLst>
            <a:gd name="adj1" fmla="val 55000"/>
            <a:gd name="adj2" fmla="val 45000"/>
          </a:avLst>
        </a:prstGeom>
        <a:solidFill>
          <a:schemeClr val="accent5">
            <a:tint val="40000"/>
            <a:alpha val="90000"/>
            <a:hueOff val="-4927837"/>
            <a:satOff val="-8544"/>
            <a:lumOff val="-859"/>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6557821" y="2505620"/>
        <a:ext cx="299418" cy="409658"/>
      </dsp:txXfrm>
    </dsp:sp>
    <dsp:sp modelId="{EF395DB2-0C1B-4C44-98BD-BB3574ED5735}">
      <dsp:nvSpPr>
        <dsp:cNvPr id="0" name=""/>
        <dsp:cNvSpPr/>
      </dsp:nvSpPr>
      <dsp:spPr>
        <a:xfrm>
          <a:off x="6888818" y="3468783"/>
          <a:ext cx="544396" cy="544396"/>
        </a:xfrm>
        <a:prstGeom prst="downArrow">
          <a:avLst>
            <a:gd name="adj1" fmla="val 55000"/>
            <a:gd name="adj2" fmla="val 45000"/>
          </a:avLst>
        </a:prstGeom>
        <a:solidFill>
          <a:schemeClr val="accent5">
            <a:tint val="40000"/>
            <a:alpha val="90000"/>
            <a:hueOff val="-7391755"/>
            <a:satOff val="-12816"/>
            <a:lumOff val="-1289"/>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7011307" y="3468783"/>
        <a:ext cx="299418" cy="40965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F1F350-93E4-43DA-8FA5-31A2CD36BED1}">
      <dsp:nvSpPr>
        <dsp:cNvPr id="0" name=""/>
        <dsp:cNvSpPr/>
      </dsp:nvSpPr>
      <dsp:spPr>
        <a:xfrm>
          <a:off x="0" y="0"/>
          <a:ext cx="6072759" cy="783240"/>
        </a:xfrm>
        <a:prstGeom prst="roundRect">
          <a:avLst>
            <a:gd name="adj" fmla="val 10000"/>
          </a:avLst>
        </a:prstGeom>
        <a:solidFill>
          <a:schemeClr val="accent5">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ADHD brains feel things HARD</a:t>
          </a:r>
        </a:p>
      </dsp:txBody>
      <dsp:txXfrm>
        <a:off x="22940" y="22940"/>
        <a:ext cx="5135942" cy="737360"/>
      </dsp:txXfrm>
    </dsp:sp>
    <dsp:sp modelId="{73D2AA02-ED2A-46F7-903F-835C999A7BAE}">
      <dsp:nvSpPr>
        <dsp:cNvPr id="0" name=""/>
        <dsp:cNvSpPr/>
      </dsp:nvSpPr>
      <dsp:spPr>
        <a:xfrm>
          <a:off x="453485" y="892024"/>
          <a:ext cx="6072759" cy="783240"/>
        </a:xfrm>
        <a:prstGeom prst="roundRect">
          <a:avLst>
            <a:gd name="adj" fmla="val 10000"/>
          </a:avLst>
        </a:prstGeom>
        <a:solidFill>
          <a:schemeClr val="accent5">
            <a:hueOff val="-1838336"/>
            <a:satOff val="-2557"/>
            <a:lumOff val="-981"/>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Makes one easily frustrated and unpredictable</a:t>
          </a:r>
        </a:p>
      </dsp:txBody>
      <dsp:txXfrm>
        <a:off x="476425" y="914964"/>
        <a:ext cx="5064287" cy="737360"/>
      </dsp:txXfrm>
    </dsp:sp>
    <dsp:sp modelId="{8B11FE24-D806-4D5C-B4DB-58005D1B1B34}">
      <dsp:nvSpPr>
        <dsp:cNvPr id="0" name=""/>
        <dsp:cNvSpPr/>
      </dsp:nvSpPr>
      <dsp:spPr>
        <a:xfrm>
          <a:off x="906970" y="1784048"/>
          <a:ext cx="6072759" cy="783240"/>
        </a:xfrm>
        <a:prstGeom prst="roundRect">
          <a:avLst>
            <a:gd name="adj" fmla="val 10000"/>
          </a:avLst>
        </a:prstGeom>
        <a:solidFill>
          <a:schemeClr val="accent5">
            <a:hueOff val="-3676672"/>
            <a:satOff val="-5114"/>
            <a:lumOff val="-1961"/>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Font typeface="Arial"/>
            <a:buNone/>
          </a:pPr>
          <a:r>
            <a:rPr lang="en-US" sz="1500" kern="1200" dirty="0">
              <a:cs typeface="Calibri" panose="020F0502020204030204" pitchFamily="34" charset="0"/>
            </a:rPr>
            <a:t>Difficulty picking up nonverbal cues from their emotional environment (dangerous and normal)</a:t>
          </a:r>
          <a:endParaRPr lang="en-US" sz="1500" kern="1200" dirty="0"/>
        </a:p>
      </dsp:txBody>
      <dsp:txXfrm>
        <a:off x="929910" y="1806988"/>
        <a:ext cx="5064287" cy="737360"/>
      </dsp:txXfrm>
    </dsp:sp>
    <dsp:sp modelId="{C08C3D46-68B2-476E-8C95-4BA7E1171B7E}">
      <dsp:nvSpPr>
        <dsp:cNvPr id="0" name=""/>
        <dsp:cNvSpPr/>
      </dsp:nvSpPr>
      <dsp:spPr>
        <a:xfrm>
          <a:off x="1360455" y="2676072"/>
          <a:ext cx="6072759" cy="783240"/>
        </a:xfrm>
        <a:prstGeom prst="roundRect">
          <a:avLst>
            <a:gd name="adj" fmla="val 10000"/>
          </a:avLst>
        </a:prstGeom>
        <a:solidFill>
          <a:schemeClr val="accent5">
            <a:hueOff val="-5515009"/>
            <a:satOff val="-7671"/>
            <a:lumOff val="-2942"/>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Makes regulating behaviors difficult </a:t>
          </a:r>
        </a:p>
      </dsp:txBody>
      <dsp:txXfrm>
        <a:off x="1383395" y="2699012"/>
        <a:ext cx="5064287" cy="737360"/>
      </dsp:txXfrm>
    </dsp:sp>
    <dsp:sp modelId="{3583F39E-94F6-4EF8-B4B2-10568DF9F953}">
      <dsp:nvSpPr>
        <dsp:cNvPr id="0" name=""/>
        <dsp:cNvSpPr/>
      </dsp:nvSpPr>
      <dsp:spPr>
        <a:xfrm>
          <a:off x="1813940" y="3568097"/>
          <a:ext cx="6072759" cy="783240"/>
        </a:xfrm>
        <a:prstGeom prst="roundRect">
          <a:avLst>
            <a:gd name="adj" fmla="val 10000"/>
          </a:avLst>
        </a:prstGeom>
        <a:solidFill>
          <a:schemeClr val="accent5">
            <a:hueOff val="-7353344"/>
            <a:satOff val="-10228"/>
            <a:lumOff val="-3922"/>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cs typeface="Calibri" panose="020F0502020204030204" pitchFamily="34" charset="0"/>
            </a:rPr>
            <a:t>The nucleus </a:t>
          </a:r>
          <a:r>
            <a:rPr lang="en-US" sz="1500" kern="1200" dirty="0" err="1">
              <a:cs typeface="Calibri" panose="020F0502020204030204" pitchFamily="34" charset="0"/>
            </a:rPr>
            <a:t>accembens</a:t>
          </a:r>
          <a:r>
            <a:rPr lang="en-US" sz="1500" kern="1200" dirty="0">
              <a:cs typeface="Calibri" panose="020F0502020204030204" pitchFamily="34" charset="0"/>
            </a:rPr>
            <a:t>, a part of the reward center is underdeveloped which increases risk of addiction and impulsivity</a:t>
          </a:r>
          <a:endParaRPr lang="en-US" sz="1500" kern="1200" dirty="0"/>
        </a:p>
      </dsp:txBody>
      <dsp:txXfrm>
        <a:off x="1836880" y="3591037"/>
        <a:ext cx="5064287" cy="737360"/>
      </dsp:txXfrm>
    </dsp:sp>
    <dsp:sp modelId="{04287EAF-9F4D-4D66-B26A-2019D46738F2}">
      <dsp:nvSpPr>
        <dsp:cNvPr id="0" name=""/>
        <dsp:cNvSpPr/>
      </dsp:nvSpPr>
      <dsp:spPr>
        <a:xfrm>
          <a:off x="5563652" y="572200"/>
          <a:ext cx="509106" cy="509106"/>
        </a:xfrm>
        <a:prstGeom prst="downArrow">
          <a:avLst>
            <a:gd name="adj1" fmla="val 55000"/>
            <a:gd name="adj2" fmla="val 45000"/>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5678201" y="572200"/>
        <a:ext cx="280008" cy="383102"/>
      </dsp:txXfrm>
    </dsp:sp>
    <dsp:sp modelId="{A4272728-B6C0-412C-8B0E-C8DE71A668AD}">
      <dsp:nvSpPr>
        <dsp:cNvPr id="0" name=""/>
        <dsp:cNvSpPr/>
      </dsp:nvSpPr>
      <dsp:spPr>
        <a:xfrm>
          <a:off x="6017137" y="1464225"/>
          <a:ext cx="509106" cy="509106"/>
        </a:xfrm>
        <a:prstGeom prst="downArrow">
          <a:avLst>
            <a:gd name="adj1" fmla="val 55000"/>
            <a:gd name="adj2" fmla="val 45000"/>
          </a:avLst>
        </a:prstGeom>
        <a:solidFill>
          <a:schemeClr val="accent5">
            <a:tint val="40000"/>
            <a:alpha val="90000"/>
            <a:hueOff val="-2463918"/>
            <a:satOff val="-4272"/>
            <a:lumOff val="-43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6131686" y="1464225"/>
        <a:ext cx="280008" cy="383102"/>
      </dsp:txXfrm>
    </dsp:sp>
    <dsp:sp modelId="{0231BEBC-BD60-465C-AAA5-D69BF5EEDF5B}">
      <dsp:nvSpPr>
        <dsp:cNvPr id="0" name=""/>
        <dsp:cNvSpPr/>
      </dsp:nvSpPr>
      <dsp:spPr>
        <a:xfrm>
          <a:off x="6470622" y="2343195"/>
          <a:ext cx="509106" cy="509106"/>
        </a:xfrm>
        <a:prstGeom prst="downArrow">
          <a:avLst>
            <a:gd name="adj1" fmla="val 55000"/>
            <a:gd name="adj2" fmla="val 45000"/>
          </a:avLst>
        </a:prstGeom>
        <a:solidFill>
          <a:schemeClr val="accent5">
            <a:tint val="40000"/>
            <a:alpha val="90000"/>
            <a:hueOff val="-4927837"/>
            <a:satOff val="-8544"/>
            <a:lumOff val="-859"/>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6585171" y="2343195"/>
        <a:ext cx="280008" cy="383102"/>
      </dsp:txXfrm>
    </dsp:sp>
    <dsp:sp modelId="{EF395DB2-0C1B-4C44-98BD-BB3574ED5735}">
      <dsp:nvSpPr>
        <dsp:cNvPr id="0" name=""/>
        <dsp:cNvSpPr/>
      </dsp:nvSpPr>
      <dsp:spPr>
        <a:xfrm>
          <a:off x="6924108" y="3243922"/>
          <a:ext cx="509106" cy="509106"/>
        </a:xfrm>
        <a:prstGeom prst="downArrow">
          <a:avLst>
            <a:gd name="adj1" fmla="val 55000"/>
            <a:gd name="adj2" fmla="val 45000"/>
          </a:avLst>
        </a:prstGeom>
        <a:solidFill>
          <a:schemeClr val="accent5">
            <a:tint val="40000"/>
            <a:alpha val="90000"/>
            <a:hueOff val="-7391755"/>
            <a:satOff val="-12816"/>
            <a:lumOff val="-1289"/>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7038657" y="3243922"/>
        <a:ext cx="280008" cy="38310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AFDB75-3986-4DA4-91E4-51F882695FD2}">
      <dsp:nvSpPr>
        <dsp:cNvPr id="0" name=""/>
        <dsp:cNvSpPr/>
      </dsp:nvSpPr>
      <dsp:spPr>
        <a:xfrm>
          <a:off x="349150" y="1014809"/>
          <a:ext cx="1089421" cy="1089421"/>
        </a:xfrm>
        <a:prstGeom prst="ellipse">
          <a:avLst/>
        </a:prstGeom>
        <a:solidFill>
          <a:schemeClr val="accent1">
            <a:lumMod val="20000"/>
            <a:lumOff val="80000"/>
          </a:schemeClr>
        </a:solidFill>
        <a:ln>
          <a:solidFill>
            <a:schemeClr val="accent1"/>
          </a:solidFill>
        </a:ln>
        <a:effectLst/>
      </dsp:spPr>
      <dsp:style>
        <a:lnRef idx="0">
          <a:scrgbClr r="0" g="0" b="0"/>
        </a:lnRef>
        <a:fillRef idx="1">
          <a:scrgbClr r="0" g="0" b="0"/>
        </a:fillRef>
        <a:effectRef idx="0">
          <a:scrgbClr r="0" g="0" b="0"/>
        </a:effectRef>
        <a:fontRef idx="minor"/>
      </dsp:style>
    </dsp:sp>
    <dsp:sp modelId="{53590455-D950-4075-B78C-9199C5460D57}">
      <dsp:nvSpPr>
        <dsp:cNvPr id="0" name=""/>
        <dsp:cNvSpPr/>
      </dsp:nvSpPr>
      <dsp:spPr>
        <a:xfrm>
          <a:off x="581322" y="1246981"/>
          <a:ext cx="625078" cy="6250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39575CD-C392-4411-956A-D6616B00289D}">
      <dsp:nvSpPr>
        <dsp:cNvPr id="0" name=""/>
        <dsp:cNvSpPr/>
      </dsp:nvSpPr>
      <dsp:spPr>
        <a:xfrm>
          <a:off x="892" y="2443559"/>
          <a:ext cx="1785937" cy="89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The brain uses multiple chemical substances for operation, regulation and communication</a:t>
          </a:r>
        </a:p>
      </dsp:txBody>
      <dsp:txXfrm>
        <a:off x="892" y="2443559"/>
        <a:ext cx="1785937" cy="892968"/>
      </dsp:txXfrm>
    </dsp:sp>
    <dsp:sp modelId="{CC3085D2-3C83-4713-A26D-598460E91526}">
      <dsp:nvSpPr>
        <dsp:cNvPr id="0" name=""/>
        <dsp:cNvSpPr/>
      </dsp:nvSpPr>
      <dsp:spPr>
        <a:xfrm>
          <a:off x="2447627" y="1014809"/>
          <a:ext cx="1089421" cy="1089421"/>
        </a:xfrm>
        <a:prstGeom prst="ellipse">
          <a:avLst/>
        </a:prstGeom>
        <a:solidFill>
          <a:srgbClr val="FF0000"/>
        </a:solidFill>
        <a:ln>
          <a:noFill/>
        </a:ln>
        <a:effectLst/>
      </dsp:spPr>
      <dsp:style>
        <a:lnRef idx="0">
          <a:scrgbClr r="0" g="0" b="0"/>
        </a:lnRef>
        <a:fillRef idx="1">
          <a:scrgbClr r="0" g="0" b="0"/>
        </a:fillRef>
        <a:effectRef idx="0">
          <a:scrgbClr r="0" g="0" b="0"/>
        </a:effectRef>
        <a:fontRef idx="minor"/>
      </dsp:style>
    </dsp:sp>
    <dsp:sp modelId="{35C98A6D-9A9E-4C4C-ACF9-254C1C684DC5}">
      <dsp:nvSpPr>
        <dsp:cNvPr id="0" name=""/>
        <dsp:cNvSpPr/>
      </dsp:nvSpPr>
      <dsp:spPr>
        <a:xfrm>
          <a:off x="2679799" y="1246981"/>
          <a:ext cx="625078" cy="6250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2533AA5-3D31-4806-BD9A-E8D0AA7F39CE}">
      <dsp:nvSpPr>
        <dsp:cNvPr id="0" name=""/>
        <dsp:cNvSpPr/>
      </dsp:nvSpPr>
      <dsp:spPr>
        <a:xfrm>
          <a:off x="2099369" y="2443559"/>
          <a:ext cx="1785937" cy="89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To pay proper attention the brain must be adequately controlled, repressed or slowed down by these chemical messengers</a:t>
          </a:r>
        </a:p>
      </dsp:txBody>
      <dsp:txXfrm>
        <a:off x="2099369" y="2443559"/>
        <a:ext cx="1785937" cy="89296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690E0-9119-4D08-934E-0BAC627B8D6E}">
      <dsp:nvSpPr>
        <dsp:cNvPr id="0" name=""/>
        <dsp:cNvSpPr/>
      </dsp:nvSpPr>
      <dsp:spPr>
        <a:xfrm>
          <a:off x="0" y="3950655"/>
          <a:ext cx="4287440" cy="129669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ambria" panose="02040503050406030204" pitchFamily="18" charset="0"/>
              <a:ea typeface="Cambria" panose="02040503050406030204" pitchFamily="18" charset="0"/>
            </a:rPr>
            <a:t>Consistent with findings in untreated ADHD in adults, untreated ADHD was a significant risk factor for SUD in adolescence. In contrast, pharmacotherapy was associated with an 85% reduction in risk for SUD in ADHD you</a:t>
          </a:r>
          <a:r>
            <a:rPr lang="en-US" sz="1500" kern="1200" dirty="0"/>
            <a:t>th.</a:t>
          </a:r>
        </a:p>
      </dsp:txBody>
      <dsp:txXfrm>
        <a:off x="0" y="3950655"/>
        <a:ext cx="4287440" cy="1296693"/>
      </dsp:txXfrm>
    </dsp:sp>
    <dsp:sp modelId="{BE882ADF-9B68-4B6A-8C44-91C3F9E7C338}">
      <dsp:nvSpPr>
        <dsp:cNvPr id="0" name=""/>
        <dsp:cNvSpPr/>
      </dsp:nvSpPr>
      <dsp:spPr>
        <a:xfrm rot="10800000">
          <a:off x="0" y="1975791"/>
          <a:ext cx="4287440" cy="1994314"/>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ambria" panose="02040503050406030204" pitchFamily="18" charset="0"/>
              <a:ea typeface="Cambria" panose="02040503050406030204" pitchFamily="18" charset="0"/>
            </a:rPr>
            <a:t>Will they become addicted to their stimulant? </a:t>
          </a:r>
        </a:p>
      </dsp:txBody>
      <dsp:txXfrm rot="10800000">
        <a:off x="0" y="1975791"/>
        <a:ext cx="4287440" cy="1295845"/>
      </dsp:txXfrm>
    </dsp:sp>
    <dsp:sp modelId="{0FE4CEF9-1295-493E-BC90-5F4CB53B8134}">
      <dsp:nvSpPr>
        <dsp:cNvPr id="0" name=""/>
        <dsp:cNvSpPr/>
      </dsp:nvSpPr>
      <dsp:spPr>
        <a:xfrm rot="10800000">
          <a:off x="0" y="927"/>
          <a:ext cx="4287440" cy="1994314"/>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ambria" panose="02040503050406030204" pitchFamily="18" charset="0"/>
              <a:ea typeface="Cambria" panose="02040503050406030204" pitchFamily="18" charset="0"/>
            </a:rPr>
            <a:t>Stimulants: allow kids to “tune down” the volume around them</a:t>
          </a:r>
        </a:p>
      </dsp:txBody>
      <dsp:txXfrm rot="-10800000">
        <a:off x="0" y="927"/>
        <a:ext cx="4287440" cy="700004"/>
      </dsp:txXfrm>
    </dsp:sp>
    <dsp:sp modelId="{6AAC6B7F-F8F4-4DAD-9DA5-3291BFC66F52}">
      <dsp:nvSpPr>
        <dsp:cNvPr id="0" name=""/>
        <dsp:cNvSpPr/>
      </dsp:nvSpPr>
      <dsp:spPr>
        <a:xfrm>
          <a:off x="0" y="700931"/>
          <a:ext cx="2143720" cy="596299"/>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Cambria" panose="02040503050406030204" pitchFamily="18" charset="0"/>
              <a:ea typeface="Cambria" panose="02040503050406030204" pitchFamily="18" charset="0"/>
            </a:rPr>
            <a:t>Mechanism of Action: Increase dopaminergic and noradrenergic activity in frontal cortex</a:t>
          </a:r>
        </a:p>
      </dsp:txBody>
      <dsp:txXfrm>
        <a:off x="0" y="700931"/>
        <a:ext cx="2143720" cy="596299"/>
      </dsp:txXfrm>
    </dsp:sp>
    <dsp:sp modelId="{37A00000-66C5-4ED6-AEBD-B060B3A348B6}">
      <dsp:nvSpPr>
        <dsp:cNvPr id="0" name=""/>
        <dsp:cNvSpPr/>
      </dsp:nvSpPr>
      <dsp:spPr>
        <a:xfrm>
          <a:off x="2143720" y="700931"/>
          <a:ext cx="2143720" cy="596299"/>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Cambria" panose="02040503050406030204" pitchFamily="18" charset="0"/>
              <a:ea typeface="Cambria" panose="02040503050406030204" pitchFamily="18" charset="0"/>
            </a:rPr>
            <a:t>Alternatives:  Non stimulants &amp; ant-depressants</a:t>
          </a:r>
        </a:p>
      </dsp:txBody>
      <dsp:txXfrm>
        <a:off x="2143720" y="700931"/>
        <a:ext cx="2143720" cy="59629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34334B-9EA6-472B-A671-23300996A937}">
      <dsp:nvSpPr>
        <dsp:cNvPr id="0" name=""/>
        <dsp:cNvSpPr/>
      </dsp:nvSpPr>
      <dsp:spPr>
        <a:xfrm>
          <a:off x="0" y="0"/>
          <a:ext cx="556831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0F58B2-D9F1-4F58-A228-86F55C6A9946}">
      <dsp:nvSpPr>
        <dsp:cNvPr id="0" name=""/>
        <dsp:cNvSpPr/>
      </dsp:nvSpPr>
      <dsp:spPr>
        <a:xfrm>
          <a:off x="0" y="0"/>
          <a:ext cx="5568317" cy="49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i="0" kern="1200" dirty="0"/>
            <a:t>“You’re fine. Everyone has a short attention span now.”</a:t>
          </a:r>
          <a:endParaRPr lang="en-US" sz="1700" kern="1200" dirty="0"/>
        </a:p>
      </dsp:txBody>
      <dsp:txXfrm>
        <a:off x="0" y="0"/>
        <a:ext cx="5568317" cy="491777"/>
      </dsp:txXfrm>
    </dsp:sp>
    <dsp:sp modelId="{AF92C70D-4C76-406D-B182-3A06EAA8A81E}">
      <dsp:nvSpPr>
        <dsp:cNvPr id="0" name=""/>
        <dsp:cNvSpPr/>
      </dsp:nvSpPr>
      <dsp:spPr>
        <a:xfrm>
          <a:off x="0" y="491777"/>
          <a:ext cx="556831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4E410D-7379-4398-9EAD-A486CD7F2AA0}">
      <dsp:nvSpPr>
        <dsp:cNvPr id="0" name=""/>
        <dsp:cNvSpPr/>
      </dsp:nvSpPr>
      <dsp:spPr>
        <a:xfrm>
          <a:off x="0" y="491777"/>
          <a:ext cx="5568317" cy="49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i="0" kern="1200"/>
            <a:t>“You just need to try harder.”</a:t>
          </a:r>
          <a:endParaRPr lang="en-US" sz="1700" kern="1200"/>
        </a:p>
      </dsp:txBody>
      <dsp:txXfrm>
        <a:off x="0" y="491777"/>
        <a:ext cx="5568317" cy="491777"/>
      </dsp:txXfrm>
    </dsp:sp>
    <dsp:sp modelId="{9DA5C4EC-0582-4007-A80A-7518C49B5AF0}">
      <dsp:nvSpPr>
        <dsp:cNvPr id="0" name=""/>
        <dsp:cNvSpPr/>
      </dsp:nvSpPr>
      <dsp:spPr>
        <a:xfrm>
          <a:off x="0" y="983554"/>
          <a:ext cx="556831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971EE5-BF61-421A-BB3A-D8AE82DE2C8C}">
      <dsp:nvSpPr>
        <dsp:cNvPr id="0" name=""/>
        <dsp:cNvSpPr/>
      </dsp:nvSpPr>
      <dsp:spPr>
        <a:xfrm>
          <a:off x="0" y="983554"/>
          <a:ext cx="5568317" cy="49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i="0" kern="1200" dirty="0"/>
            <a:t>“Why can’t you just sit still?”</a:t>
          </a:r>
          <a:endParaRPr lang="en-US" sz="1700" kern="1200" dirty="0"/>
        </a:p>
      </dsp:txBody>
      <dsp:txXfrm>
        <a:off x="0" y="983554"/>
        <a:ext cx="5568317" cy="491777"/>
      </dsp:txXfrm>
    </dsp:sp>
    <dsp:sp modelId="{EF8979AB-AFC7-4A8A-8252-DD5D271CCB23}">
      <dsp:nvSpPr>
        <dsp:cNvPr id="0" name=""/>
        <dsp:cNvSpPr/>
      </dsp:nvSpPr>
      <dsp:spPr>
        <a:xfrm>
          <a:off x="0" y="1475331"/>
          <a:ext cx="556831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6A4E5B-3903-4330-82C2-BF0201A78A2D}">
      <dsp:nvSpPr>
        <dsp:cNvPr id="0" name=""/>
        <dsp:cNvSpPr/>
      </dsp:nvSpPr>
      <dsp:spPr>
        <a:xfrm>
          <a:off x="0" y="1475331"/>
          <a:ext cx="5568317" cy="49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i="0" kern="1200"/>
            <a:t>“ADHD isn’t a real disorder.”</a:t>
          </a:r>
          <a:endParaRPr lang="en-US" sz="1700" kern="1200"/>
        </a:p>
      </dsp:txBody>
      <dsp:txXfrm>
        <a:off x="0" y="1475331"/>
        <a:ext cx="5568317" cy="491777"/>
      </dsp:txXfrm>
    </dsp:sp>
    <dsp:sp modelId="{7D8EF30B-973E-48DA-A357-468E07D2DE8B}">
      <dsp:nvSpPr>
        <dsp:cNvPr id="0" name=""/>
        <dsp:cNvSpPr/>
      </dsp:nvSpPr>
      <dsp:spPr>
        <a:xfrm>
          <a:off x="0" y="1967108"/>
          <a:ext cx="556831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955081-53F5-428E-9DA6-AFAEBF00C466}">
      <dsp:nvSpPr>
        <dsp:cNvPr id="0" name=""/>
        <dsp:cNvSpPr/>
      </dsp:nvSpPr>
      <dsp:spPr>
        <a:xfrm>
          <a:off x="0" y="1967108"/>
          <a:ext cx="5568317" cy="49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i="0" kern="1200"/>
            <a:t>“You’re just being lazy.”</a:t>
          </a:r>
          <a:endParaRPr lang="en-US" sz="1700" kern="1200"/>
        </a:p>
      </dsp:txBody>
      <dsp:txXfrm>
        <a:off x="0" y="1967108"/>
        <a:ext cx="5568317" cy="491777"/>
      </dsp:txXfrm>
    </dsp:sp>
    <dsp:sp modelId="{EF14CA04-08A3-444D-A67A-B67329015987}">
      <dsp:nvSpPr>
        <dsp:cNvPr id="0" name=""/>
        <dsp:cNvSpPr/>
      </dsp:nvSpPr>
      <dsp:spPr>
        <a:xfrm>
          <a:off x="0" y="2458886"/>
          <a:ext cx="556831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2B04D7-D45D-4C13-92B6-3956BFFD36D0}">
      <dsp:nvSpPr>
        <dsp:cNvPr id="0" name=""/>
        <dsp:cNvSpPr/>
      </dsp:nvSpPr>
      <dsp:spPr>
        <a:xfrm>
          <a:off x="0" y="2458886"/>
          <a:ext cx="5568317" cy="49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i="0" kern="1200" dirty="0"/>
            <a:t>“You’re just using ADHD as an excuse.”</a:t>
          </a:r>
          <a:endParaRPr lang="en-US" sz="1700" kern="1200" dirty="0"/>
        </a:p>
      </dsp:txBody>
      <dsp:txXfrm>
        <a:off x="0" y="2458886"/>
        <a:ext cx="5568317" cy="491777"/>
      </dsp:txXfrm>
    </dsp:sp>
    <dsp:sp modelId="{30ED19D8-4643-4F15-902F-88A6485A3736}">
      <dsp:nvSpPr>
        <dsp:cNvPr id="0" name=""/>
        <dsp:cNvSpPr/>
      </dsp:nvSpPr>
      <dsp:spPr>
        <a:xfrm>
          <a:off x="0" y="2950663"/>
          <a:ext cx="556831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2CDDD8-19D5-476E-AA77-368AC79A2467}">
      <dsp:nvSpPr>
        <dsp:cNvPr id="0" name=""/>
        <dsp:cNvSpPr/>
      </dsp:nvSpPr>
      <dsp:spPr>
        <a:xfrm>
          <a:off x="0" y="2950663"/>
          <a:ext cx="5568317" cy="49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i="0" kern="1200"/>
            <a:t>“You’ll grow out of it.”</a:t>
          </a:r>
          <a:endParaRPr lang="en-US" sz="1700" kern="1200"/>
        </a:p>
      </dsp:txBody>
      <dsp:txXfrm>
        <a:off x="0" y="2950663"/>
        <a:ext cx="5568317" cy="491777"/>
      </dsp:txXfrm>
    </dsp:sp>
    <dsp:sp modelId="{BC6BC10C-1FAD-47B0-A7C2-63A321E158D0}">
      <dsp:nvSpPr>
        <dsp:cNvPr id="0" name=""/>
        <dsp:cNvSpPr/>
      </dsp:nvSpPr>
      <dsp:spPr>
        <a:xfrm>
          <a:off x="0" y="3442440"/>
          <a:ext cx="556831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10B2A1-94D8-4D0C-8E73-EB6FEBC586FF}">
      <dsp:nvSpPr>
        <dsp:cNvPr id="0" name=""/>
        <dsp:cNvSpPr/>
      </dsp:nvSpPr>
      <dsp:spPr>
        <a:xfrm>
          <a:off x="0" y="3442440"/>
          <a:ext cx="5568317" cy="49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i="0" kern="1200"/>
            <a:t>“You should be over this by now.”</a:t>
          </a:r>
          <a:endParaRPr lang="en-US" sz="1700" kern="1200"/>
        </a:p>
      </dsp:txBody>
      <dsp:txXfrm>
        <a:off x="0" y="3442440"/>
        <a:ext cx="5568317" cy="4917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DAFE26-C676-46FC-8C78-17E833DA4684}">
      <dsp:nvSpPr>
        <dsp:cNvPr id="0" name=""/>
        <dsp:cNvSpPr/>
      </dsp:nvSpPr>
      <dsp:spPr>
        <a:xfrm>
          <a:off x="0" y="389826"/>
          <a:ext cx="7886700" cy="9828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1">
          <a:scrgbClr r="0" g="0" b="0"/>
        </a:lnRef>
        <a:fillRef idx="1">
          <a:scrgbClr r="0" g="0" b="0"/>
        </a:fillRef>
        <a:effectRef idx="2">
          <a:scrgbClr r="0" g="0" b="0"/>
        </a:effectRef>
        <a:fontRef idx="minor"/>
      </dsp:style>
      <dsp:txBody>
        <a:bodyPr spcFirstLastPara="0" vert="horz" wrap="square" lIns="612096" tIns="249936" rIns="612096"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a:t>Fact: ADHD (Attention Deficit Hyperactivity Disorder) is a well-documented neurodevelopmental disorder recognized by major medical organizations, including the American Psychiatric Association and World Health Organization. It has a strong genetic component and is linked to differences in brain structure and function, particularly in areas governing attention and impulse control.</a:t>
          </a:r>
        </a:p>
      </dsp:txBody>
      <dsp:txXfrm>
        <a:off x="0" y="389826"/>
        <a:ext cx="7886700" cy="982800"/>
      </dsp:txXfrm>
    </dsp:sp>
    <dsp:sp modelId="{6B0103BA-2A9C-4571-A8FF-C68F2BBF8C41}">
      <dsp:nvSpPr>
        <dsp:cNvPr id="0" name=""/>
        <dsp:cNvSpPr/>
      </dsp:nvSpPr>
      <dsp:spPr>
        <a:xfrm>
          <a:off x="394335" y="212706"/>
          <a:ext cx="5520690" cy="354240"/>
        </a:xfrm>
        <a:prstGeom prst="roundRect">
          <a:avLst/>
        </a:prstGeom>
        <a:gradFill rotWithShape="0">
          <a:gsLst>
            <a:gs pos="0">
              <a:schemeClr val="accent1">
                <a:hueOff val="0"/>
                <a:satOff val="0"/>
                <a:lumOff val="0"/>
                <a:alphaOff val="0"/>
              </a:schemeClr>
            </a:gs>
            <a:gs pos="100000">
              <a:schemeClr val="accent1">
                <a:hueOff val="0"/>
                <a:satOff val="0"/>
                <a:lumOff val="0"/>
                <a:alphaOff val="0"/>
                <a:shade val="75000"/>
                <a:satMod val="120000"/>
                <a:lumMod val="90000"/>
              </a:schemeClr>
            </a:gs>
          </a:gsLst>
          <a:lin ang="5400000" scaled="0"/>
        </a:grad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accent1">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533400">
            <a:lnSpc>
              <a:spcPct val="90000"/>
            </a:lnSpc>
            <a:spcBef>
              <a:spcPct val="0"/>
            </a:spcBef>
            <a:spcAft>
              <a:spcPct val="35000"/>
            </a:spcAft>
            <a:buNone/>
          </a:pPr>
          <a:r>
            <a:rPr lang="en-US" sz="1200" kern="1200"/>
            <a:t>1.	Myth: ADHD is not a real condition.</a:t>
          </a:r>
        </a:p>
      </dsp:txBody>
      <dsp:txXfrm>
        <a:off x="411628" y="229999"/>
        <a:ext cx="5486104" cy="319654"/>
      </dsp:txXfrm>
    </dsp:sp>
    <dsp:sp modelId="{339261ED-E31E-4266-AD66-73E3C9AB8D01}">
      <dsp:nvSpPr>
        <dsp:cNvPr id="0" name=""/>
        <dsp:cNvSpPr/>
      </dsp:nvSpPr>
      <dsp:spPr>
        <a:xfrm>
          <a:off x="0" y="1614546"/>
          <a:ext cx="7886700" cy="831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1">
          <a:scrgbClr r="0" g="0" b="0"/>
        </a:lnRef>
        <a:fillRef idx="1">
          <a:scrgbClr r="0" g="0" b="0"/>
        </a:fillRef>
        <a:effectRef idx="2">
          <a:scrgbClr r="0" g="0" b="0"/>
        </a:effectRef>
        <a:fontRef idx="minor"/>
      </dsp:style>
      <dsp:txBody>
        <a:bodyPr spcFirstLastPara="0" vert="horz" wrap="square" lIns="612096" tIns="249936" rIns="612096"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a:t>Fact: While ADHD symptoms are often identified in childhood, it can persist into adulthood. Research shows that 60-70% of children with ADHD continue to experience symptoms as adults, such as difficulty with organization, focus, and impulse control.</a:t>
          </a:r>
        </a:p>
      </dsp:txBody>
      <dsp:txXfrm>
        <a:off x="0" y="1614546"/>
        <a:ext cx="7886700" cy="831600"/>
      </dsp:txXfrm>
    </dsp:sp>
    <dsp:sp modelId="{3189EDD0-6F81-43F2-80C3-04F876492867}">
      <dsp:nvSpPr>
        <dsp:cNvPr id="0" name=""/>
        <dsp:cNvSpPr/>
      </dsp:nvSpPr>
      <dsp:spPr>
        <a:xfrm>
          <a:off x="394335" y="1437426"/>
          <a:ext cx="5520690" cy="354240"/>
        </a:xfrm>
        <a:prstGeom prst="roundRect">
          <a:avLst/>
        </a:prstGeom>
        <a:gradFill rotWithShape="0">
          <a:gsLst>
            <a:gs pos="0">
              <a:schemeClr val="accent1">
                <a:hueOff val="0"/>
                <a:satOff val="0"/>
                <a:lumOff val="0"/>
                <a:alphaOff val="0"/>
              </a:schemeClr>
            </a:gs>
            <a:gs pos="100000">
              <a:schemeClr val="accent1">
                <a:hueOff val="0"/>
                <a:satOff val="0"/>
                <a:lumOff val="0"/>
                <a:alphaOff val="0"/>
                <a:shade val="75000"/>
                <a:satMod val="120000"/>
                <a:lumMod val="90000"/>
              </a:schemeClr>
            </a:gs>
          </a:gsLst>
          <a:lin ang="5400000" scaled="0"/>
        </a:grad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accent1">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533400">
            <a:lnSpc>
              <a:spcPct val="90000"/>
            </a:lnSpc>
            <a:spcBef>
              <a:spcPct val="0"/>
            </a:spcBef>
            <a:spcAft>
              <a:spcPct val="35000"/>
            </a:spcAft>
            <a:buNone/>
          </a:pPr>
          <a:r>
            <a:rPr lang="en-US" sz="1200" kern="1200"/>
            <a:t>2.	Myth: ADHD only affects children.</a:t>
          </a:r>
        </a:p>
      </dsp:txBody>
      <dsp:txXfrm>
        <a:off x="411628" y="1454719"/>
        <a:ext cx="5486104" cy="319654"/>
      </dsp:txXfrm>
    </dsp:sp>
    <dsp:sp modelId="{D30DB8F0-D36A-4E5D-A69F-C3C63DE8E042}">
      <dsp:nvSpPr>
        <dsp:cNvPr id="0" name=""/>
        <dsp:cNvSpPr/>
      </dsp:nvSpPr>
      <dsp:spPr>
        <a:xfrm>
          <a:off x="0" y="2688066"/>
          <a:ext cx="7886700" cy="831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1">
          <a:scrgbClr r="0" g="0" b="0"/>
        </a:lnRef>
        <a:fillRef idx="1">
          <a:scrgbClr r="0" g="0" b="0"/>
        </a:fillRef>
        <a:effectRef idx="2">
          <a:scrgbClr r="0" g="0" b="0"/>
        </a:effectRef>
        <a:fontRef idx="minor"/>
      </dsp:style>
      <dsp:txBody>
        <a:bodyPr spcFirstLastPara="0" vert="horz" wrap="square" lIns="612096" tIns="249936" rIns="612096"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a:t>Fact: ADHD is not about laziness. People with ADHD struggle with executive functioning, which impacts their ability to plan, prioritize, and follow through on tasks. This is due to differences in brain processes, not a lack of effort or intelligence.</a:t>
          </a:r>
        </a:p>
      </dsp:txBody>
      <dsp:txXfrm>
        <a:off x="0" y="2688066"/>
        <a:ext cx="7886700" cy="831600"/>
      </dsp:txXfrm>
    </dsp:sp>
    <dsp:sp modelId="{9EC84E75-6C4C-4AF2-9849-81570A4DE6F2}">
      <dsp:nvSpPr>
        <dsp:cNvPr id="0" name=""/>
        <dsp:cNvSpPr/>
      </dsp:nvSpPr>
      <dsp:spPr>
        <a:xfrm>
          <a:off x="394335" y="2510946"/>
          <a:ext cx="5520690" cy="354240"/>
        </a:xfrm>
        <a:prstGeom prst="roundRect">
          <a:avLst/>
        </a:prstGeom>
        <a:gradFill rotWithShape="0">
          <a:gsLst>
            <a:gs pos="0">
              <a:schemeClr val="accent1">
                <a:hueOff val="0"/>
                <a:satOff val="0"/>
                <a:lumOff val="0"/>
                <a:alphaOff val="0"/>
              </a:schemeClr>
            </a:gs>
            <a:gs pos="100000">
              <a:schemeClr val="accent1">
                <a:hueOff val="0"/>
                <a:satOff val="0"/>
                <a:lumOff val="0"/>
                <a:alphaOff val="0"/>
                <a:shade val="75000"/>
                <a:satMod val="120000"/>
                <a:lumMod val="90000"/>
              </a:schemeClr>
            </a:gs>
          </a:gsLst>
          <a:lin ang="5400000" scaled="0"/>
        </a:grad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accent1">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533400">
            <a:lnSpc>
              <a:spcPct val="90000"/>
            </a:lnSpc>
            <a:spcBef>
              <a:spcPct val="0"/>
            </a:spcBef>
            <a:spcAft>
              <a:spcPct val="35000"/>
            </a:spcAft>
            <a:buNone/>
          </a:pPr>
          <a:r>
            <a:rPr lang="en-US" sz="1200" kern="1200"/>
            <a:t>3.	Myth: People with ADHD are just lazy or undisciplined.</a:t>
          </a:r>
        </a:p>
      </dsp:txBody>
      <dsp:txXfrm>
        <a:off x="411628" y="2528239"/>
        <a:ext cx="5486104" cy="319654"/>
      </dsp:txXfrm>
    </dsp:sp>
    <dsp:sp modelId="{45B30365-FFEB-432F-927D-11ADC92BFEF1}">
      <dsp:nvSpPr>
        <dsp:cNvPr id="0" name=""/>
        <dsp:cNvSpPr/>
      </dsp:nvSpPr>
      <dsp:spPr>
        <a:xfrm>
          <a:off x="0" y="3761586"/>
          <a:ext cx="7886700" cy="831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1">
          <a:scrgbClr r="0" g="0" b="0"/>
        </a:lnRef>
        <a:fillRef idx="1">
          <a:scrgbClr r="0" g="0" b="0"/>
        </a:fillRef>
        <a:effectRef idx="2">
          <a:scrgbClr r="0" g="0" b="0"/>
        </a:effectRef>
        <a:fontRef idx="minor"/>
      </dsp:style>
      <dsp:txBody>
        <a:bodyPr spcFirstLastPara="0" vert="horz" wrap="square" lIns="612096" tIns="249936" rIns="612096"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a:t>Fact: ADHD is not caused by parenting styles or diet. Although nutrition and routines can influence symptoms, ADHD primarily stems from genetics and neurological differences. Environmental factors, like prenatal exposure to toxins, can also contribute.</a:t>
          </a:r>
        </a:p>
      </dsp:txBody>
      <dsp:txXfrm>
        <a:off x="0" y="3761586"/>
        <a:ext cx="7886700" cy="831600"/>
      </dsp:txXfrm>
    </dsp:sp>
    <dsp:sp modelId="{B3D17EE9-E537-41BC-8E64-40BAEAB27013}">
      <dsp:nvSpPr>
        <dsp:cNvPr id="0" name=""/>
        <dsp:cNvSpPr/>
      </dsp:nvSpPr>
      <dsp:spPr>
        <a:xfrm>
          <a:off x="394335" y="3584466"/>
          <a:ext cx="5520690" cy="354240"/>
        </a:xfrm>
        <a:prstGeom prst="roundRect">
          <a:avLst/>
        </a:prstGeom>
        <a:gradFill rotWithShape="0">
          <a:gsLst>
            <a:gs pos="0">
              <a:schemeClr val="accent1">
                <a:hueOff val="0"/>
                <a:satOff val="0"/>
                <a:lumOff val="0"/>
                <a:alphaOff val="0"/>
              </a:schemeClr>
            </a:gs>
            <a:gs pos="100000">
              <a:schemeClr val="accent1">
                <a:hueOff val="0"/>
                <a:satOff val="0"/>
                <a:lumOff val="0"/>
                <a:alphaOff val="0"/>
                <a:shade val="75000"/>
                <a:satMod val="120000"/>
                <a:lumMod val="90000"/>
              </a:schemeClr>
            </a:gs>
          </a:gsLst>
          <a:lin ang="5400000" scaled="0"/>
        </a:grad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accent1">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533400">
            <a:lnSpc>
              <a:spcPct val="90000"/>
            </a:lnSpc>
            <a:spcBef>
              <a:spcPct val="0"/>
            </a:spcBef>
            <a:spcAft>
              <a:spcPct val="35000"/>
            </a:spcAft>
            <a:buNone/>
          </a:pPr>
          <a:r>
            <a:rPr lang="en-US" sz="1200" kern="1200"/>
            <a:t>4.            Myth: ADHD is caused by bad parenting or too much sugar.</a:t>
          </a:r>
        </a:p>
      </dsp:txBody>
      <dsp:txXfrm>
        <a:off x="411628" y="3601759"/>
        <a:ext cx="5486104" cy="3196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25D5AF-E1EA-4D9E-BB03-819671C684B8}">
      <dsp:nvSpPr>
        <dsp:cNvPr id="0" name=""/>
        <dsp:cNvSpPr/>
      </dsp:nvSpPr>
      <dsp:spPr>
        <a:xfrm>
          <a:off x="0" y="247810"/>
          <a:ext cx="7886700" cy="970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12096" tIns="291592" rIns="612096"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Fact: ADHD has three subtypes: inattentive, hyperactive/impulsive, and combined. Not everyone with ADHD is hyperactive; many struggle primarily with focus, organization, and forgetfulness.</a:t>
          </a:r>
        </a:p>
      </dsp:txBody>
      <dsp:txXfrm>
        <a:off x="0" y="247810"/>
        <a:ext cx="7886700" cy="970200"/>
      </dsp:txXfrm>
    </dsp:sp>
    <dsp:sp modelId="{D70CD8E5-070E-44E1-B11B-2167027AF233}">
      <dsp:nvSpPr>
        <dsp:cNvPr id="0" name=""/>
        <dsp:cNvSpPr/>
      </dsp:nvSpPr>
      <dsp:spPr>
        <a:xfrm>
          <a:off x="394335" y="41170"/>
          <a:ext cx="5520690" cy="413280"/>
        </a:xfrm>
        <a:prstGeom prst="roundRect">
          <a:avLst/>
        </a:prstGeom>
        <a:gradFill rotWithShape="0">
          <a:gsLst>
            <a:gs pos="0">
              <a:schemeClr val="accent1">
                <a:hueOff val="0"/>
                <a:satOff val="0"/>
                <a:lumOff val="0"/>
                <a:alphaOff val="0"/>
              </a:schemeClr>
            </a:gs>
            <a:gs pos="100000">
              <a:schemeClr val="accent1">
                <a:hueOff val="0"/>
                <a:satOff val="0"/>
                <a:lumOff val="0"/>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622300">
            <a:lnSpc>
              <a:spcPct val="90000"/>
            </a:lnSpc>
            <a:spcBef>
              <a:spcPct val="0"/>
            </a:spcBef>
            <a:spcAft>
              <a:spcPct val="35000"/>
            </a:spcAft>
            <a:buNone/>
          </a:pPr>
          <a:r>
            <a:rPr lang="en-US" sz="1400" kern="1200"/>
            <a:t>5.	Myth: ADHD only involves hyperactivity.</a:t>
          </a:r>
        </a:p>
      </dsp:txBody>
      <dsp:txXfrm>
        <a:off x="414510" y="61345"/>
        <a:ext cx="5480340" cy="372930"/>
      </dsp:txXfrm>
    </dsp:sp>
    <dsp:sp modelId="{231BD764-34D7-4669-AD17-BF54A51F1A3E}">
      <dsp:nvSpPr>
        <dsp:cNvPr id="0" name=""/>
        <dsp:cNvSpPr/>
      </dsp:nvSpPr>
      <dsp:spPr>
        <a:xfrm>
          <a:off x="0" y="1500250"/>
          <a:ext cx="7886700" cy="970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12096" tIns="291592" rIns="612096"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Fact: While medications like stimulants are effective for many, ADHD treatment often involves a combination of therapies, including behavioral therapy, coaching, mindfulness, and lifestyle adjustments.</a:t>
          </a:r>
        </a:p>
      </dsp:txBody>
      <dsp:txXfrm>
        <a:off x="0" y="1500250"/>
        <a:ext cx="7886700" cy="970200"/>
      </dsp:txXfrm>
    </dsp:sp>
    <dsp:sp modelId="{2BFF70EA-778E-4BDF-9875-2B35503018FE}">
      <dsp:nvSpPr>
        <dsp:cNvPr id="0" name=""/>
        <dsp:cNvSpPr/>
      </dsp:nvSpPr>
      <dsp:spPr>
        <a:xfrm>
          <a:off x="394335" y="1293610"/>
          <a:ext cx="5520690" cy="413280"/>
        </a:xfrm>
        <a:prstGeom prst="roundRect">
          <a:avLst/>
        </a:prstGeom>
        <a:gradFill rotWithShape="0">
          <a:gsLst>
            <a:gs pos="0">
              <a:schemeClr val="accent1">
                <a:hueOff val="0"/>
                <a:satOff val="0"/>
                <a:lumOff val="0"/>
                <a:alphaOff val="0"/>
              </a:schemeClr>
            </a:gs>
            <a:gs pos="100000">
              <a:schemeClr val="accent1">
                <a:hueOff val="0"/>
                <a:satOff val="0"/>
                <a:lumOff val="0"/>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622300">
            <a:lnSpc>
              <a:spcPct val="90000"/>
            </a:lnSpc>
            <a:spcBef>
              <a:spcPct val="0"/>
            </a:spcBef>
            <a:spcAft>
              <a:spcPct val="35000"/>
            </a:spcAft>
            <a:buNone/>
          </a:pPr>
          <a:r>
            <a:rPr lang="en-US" sz="1400" kern="1200"/>
            <a:t>6.	Myth: Medication is the only treatment for ADHD.</a:t>
          </a:r>
        </a:p>
      </dsp:txBody>
      <dsp:txXfrm>
        <a:off x="414510" y="1313785"/>
        <a:ext cx="5480340" cy="372930"/>
      </dsp:txXfrm>
    </dsp:sp>
    <dsp:sp modelId="{9EE8D0A4-C623-44B8-B8CA-9CC7704AE555}">
      <dsp:nvSpPr>
        <dsp:cNvPr id="0" name=""/>
        <dsp:cNvSpPr/>
      </dsp:nvSpPr>
      <dsp:spPr>
        <a:xfrm>
          <a:off x="0" y="2752690"/>
          <a:ext cx="7886700" cy="970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12096" tIns="291592" rIns="612096"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Fact: Individuals with ADHD often experience hyperfocus on activities they find interesting. The issue lies in regulating attention, not the inability to pay attention at all.</a:t>
          </a:r>
        </a:p>
      </dsp:txBody>
      <dsp:txXfrm>
        <a:off x="0" y="2752690"/>
        <a:ext cx="7886700" cy="970200"/>
      </dsp:txXfrm>
    </dsp:sp>
    <dsp:sp modelId="{84498D73-36B7-4C38-B298-EB270578BA14}">
      <dsp:nvSpPr>
        <dsp:cNvPr id="0" name=""/>
        <dsp:cNvSpPr/>
      </dsp:nvSpPr>
      <dsp:spPr>
        <a:xfrm>
          <a:off x="394335" y="2546050"/>
          <a:ext cx="5520690" cy="413280"/>
        </a:xfrm>
        <a:prstGeom prst="roundRect">
          <a:avLst/>
        </a:prstGeom>
        <a:gradFill rotWithShape="0">
          <a:gsLst>
            <a:gs pos="0">
              <a:schemeClr val="accent1">
                <a:hueOff val="0"/>
                <a:satOff val="0"/>
                <a:lumOff val="0"/>
                <a:alphaOff val="0"/>
              </a:schemeClr>
            </a:gs>
            <a:gs pos="100000">
              <a:schemeClr val="accent1">
                <a:hueOff val="0"/>
                <a:satOff val="0"/>
                <a:lumOff val="0"/>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622300">
            <a:lnSpc>
              <a:spcPct val="90000"/>
            </a:lnSpc>
            <a:spcBef>
              <a:spcPct val="0"/>
            </a:spcBef>
            <a:spcAft>
              <a:spcPct val="35000"/>
            </a:spcAft>
            <a:buNone/>
          </a:pPr>
          <a:r>
            <a:rPr lang="en-US" sz="1400" kern="1200"/>
            <a:t>7.	Myth: People with ADHD can’t focus on anything.</a:t>
          </a:r>
        </a:p>
      </dsp:txBody>
      <dsp:txXfrm>
        <a:off x="414510" y="2566225"/>
        <a:ext cx="5480340" cy="372930"/>
      </dsp:txXfrm>
    </dsp:sp>
    <dsp:sp modelId="{DFAC6F7D-89B8-42F2-B72D-9E57B5CAA8F7}">
      <dsp:nvSpPr>
        <dsp:cNvPr id="0" name=""/>
        <dsp:cNvSpPr/>
      </dsp:nvSpPr>
      <dsp:spPr>
        <a:xfrm>
          <a:off x="0" y="4005130"/>
          <a:ext cx="7886700" cy="970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12096" tIns="291592" rIns="612096"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Fact: ADHD is sometimes misunderstood or misdiagnosed, but it is also frequently underdiagnosed, especially in women, minorities, and adults who may present with less obvious symptoms.</a:t>
          </a:r>
        </a:p>
      </dsp:txBody>
      <dsp:txXfrm>
        <a:off x="0" y="4005130"/>
        <a:ext cx="7886700" cy="970200"/>
      </dsp:txXfrm>
    </dsp:sp>
    <dsp:sp modelId="{08E5E8C9-7574-480A-B7E3-3CC8C7B212EB}">
      <dsp:nvSpPr>
        <dsp:cNvPr id="0" name=""/>
        <dsp:cNvSpPr/>
      </dsp:nvSpPr>
      <dsp:spPr>
        <a:xfrm>
          <a:off x="394335" y="3798490"/>
          <a:ext cx="5520690" cy="413280"/>
        </a:xfrm>
        <a:prstGeom prst="roundRect">
          <a:avLst/>
        </a:prstGeom>
        <a:gradFill rotWithShape="0">
          <a:gsLst>
            <a:gs pos="0">
              <a:schemeClr val="accent1">
                <a:hueOff val="0"/>
                <a:satOff val="0"/>
                <a:lumOff val="0"/>
                <a:alphaOff val="0"/>
              </a:schemeClr>
            </a:gs>
            <a:gs pos="100000">
              <a:schemeClr val="accent1">
                <a:hueOff val="0"/>
                <a:satOff val="0"/>
                <a:lumOff val="0"/>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622300">
            <a:lnSpc>
              <a:spcPct val="90000"/>
            </a:lnSpc>
            <a:spcBef>
              <a:spcPct val="0"/>
            </a:spcBef>
            <a:spcAft>
              <a:spcPct val="35000"/>
            </a:spcAft>
            <a:buNone/>
          </a:pPr>
          <a:r>
            <a:rPr lang="en-US" sz="1400" kern="1200"/>
            <a:t>8.	Myth: ADHD is overdiagnosed.</a:t>
          </a:r>
        </a:p>
      </dsp:txBody>
      <dsp:txXfrm>
        <a:off x="414510" y="3818665"/>
        <a:ext cx="5480340" cy="3729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A1943-69A3-4198-995D-B916FEFC0CA7}">
      <dsp:nvSpPr>
        <dsp:cNvPr id="0" name=""/>
        <dsp:cNvSpPr/>
      </dsp:nvSpPr>
      <dsp:spPr>
        <a:xfrm>
          <a:off x="0" y="142836"/>
          <a:ext cx="7886700" cy="501930"/>
        </a:xfrm>
        <a:prstGeom prst="roundRect">
          <a:avLst/>
        </a:prstGeom>
        <a:solidFill>
          <a:schemeClr val="accent2">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dirty="0"/>
            <a:t>Males are almost </a:t>
          </a:r>
          <a:r>
            <a:rPr lang="en-US" sz="1300" b="1" kern="1200" dirty="0">
              <a:hlinkClick xmlns:r="http://schemas.openxmlformats.org/officeDocument/2006/relationships" r:id="rId1"/>
            </a:rPr>
            <a:t>three times more likely</a:t>
          </a:r>
          <a:r>
            <a:rPr lang="en-US" sz="1300" b="1" kern="1200" dirty="0"/>
            <a:t> to be diagnosed with ADHD than females. Just 4.2 percent of women will be diagnosed</a:t>
          </a:r>
          <a:r>
            <a:rPr lang="en-US" sz="1300" kern="1200" dirty="0"/>
            <a:t>.</a:t>
          </a:r>
          <a:r>
            <a:rPr lang="en-US" sz="1300" b="1" kern="1200" dirty="0"/>
            <a:t>.</a:t>
          </a:r>
          <a:endParaRPr lang="en-US" sz="1300" kern="1200" dirty="0"/>
        </a:p>
      </dsp:txBody>
      <dsp:txXfrm>
        <a:off x="24502" y="167338"/>
        <a:ext cx="7837696" cy="452926"/>
      </dsp:txXfrm>
    </dsp:sp>
    <dsp:sp modelId="{5DBD2F69-EB9C-4A3E-9DED-04F2C5A23119}">
      <dsp:nvSpPr>
        <dsp:cNvPr id="0" name=""/>
        <dsp:cNvSpPr/>
      </dsp:nvSpPr>
      <dsp:spPr>
        <a:xfrm>
          <a:off x="0" y="682206"/>
          <a:ext cx="7886700" cy="501930"/>
        </a:xfrm>
        <a:prstGeom prst="roundRect">
          <a:avLst/>
        </a:prstGeom>
        <a:solidFill>
          <a:schemeClr val="accent3">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dirty="0"/>
            <a:t>An estimated 7 million (11.4%) U.S. children aged 3–17 years have been diagnosed with ADHD, according to a national survey of parents using data from 2022.</a:t>
          </a:r>
          <a:endParaRPr lang="en-US" sz="1300" kern="1200" dirty="0"/>
        </a:p>
      </dsp:txBody>
      <dsp:txXfrm>
        <a:off x="24502" y="706708"/>
        <a:ext cx="7837696" cy="452926"/>
      </dsp:txXfrm>
    </dsp:sp>
    <dsp:sp modelId="{692059E3-E499-4F35-96F5-FFB1B399D88A}">
      <dsp:nvSpPr>
        <dsp:cNvPr id="0" name=""/>
        <dsp:cNvSpPr/>
      </dsp:nvSpPr>
      <dsp:spPr>
        <a:xfrm>
          <a:off x="0" y="1221576"/>
          <a:ext cx="7886700" cy="501930"/>
        </a:xfrm>
        <a:prstGeom prst="roundRect">
          <a:avLst/>
        </a:prstGeom>
        <a:solidFill>
          <a:schemeClr val="accent4">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The average age of ADHD diagnosis is 7 years old.</a:t>
          </a:r>
        </a:p>
      </dsp:txBody>
      <dsp:txXfrm>
        <a:off x="24502" y="1246078"/>
        <a:ext cx="7837696" cy="452926"/>
      </dsp:txXfrm>
    </dsp:sp>
    <dsp:sp modelId="{B6513142-4982-41F4-A6B3-0A041337CCB6}">
      <dsp:nvSpPr>
        <dsp:cNvPr id="0" name=""/>
        <dsp:cNvSpPr/>
      </dsp:nvSpPr>
      <dsp:spPr>
        <a:xfrm>
          <a:off x="0" y="1760946"/>
          <a:ext cx="7886700" cy="501930"/>
        </a:xfrm>
        <a:prstGeom prst="roundRect">
          <a:avLst/>
        </a:prstGeom>
        <a:solidFill>
          <a:schemeClr val="accent5">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Symptoms of ADHD typically first appear between the ages of 3-6 years old</a:t>
          </a:r>
        </a:p>
      </dsp:txBody>
      <dsp:txXfrm>
        <a:off x="24502" y="1785448"/>
        <a:ext cx="7837696" cy="452926"/>
      </dsp:txXfrm>
    </dsp:sp>
    <dsp:sp modelId="{766CFB8B-99C3-430B-AA01-9291ACDC93E4}">
      <dsp:nvSpPr>
        <dsp:cNvPr id="0" name=""/>
        <dsp:cNvSpPr/>
      </dsp:nvSpPr>
      <dsp:spPr>
        <a:xfrm>
          <a:off x="0" y="2300316"/>
          <a:ext cx="7886700" cy="501930"/>
        </a:xfrm>
        <a:prstGeom prst="roundRect">
          <a:avLst/>
        </a:prstGeom>
        <a:solidFill>
          <a:schemeClr val="accent6">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ADHD isn’t just a childhood disorder. </a:t>
          </a:r>
        </a:p>
      </dsp:txBody>
      <dsp:txXfrm>
        <a:off x="24502" y="2324818"/>
        <a:ext cx="7837696" cy="452926"/>
      </dsp:txXfrm>
    </dsp:sp>
    <dsp:sp modelId="{7B33200C-146E-4E40-924C-8144EE8B2B25}">
      <dsp:nvSpPr>
        <dsp:cNvPr id="0" name=""/>
        <dsp:cNvSpPr/>
      </dsp:nvSpPr>
      <dsp:spPr>
        <a:xfrm>
          <a:off x="0" y="2839686"/>
          <a:ext cx="7886700" cy="501930"/>
        </a:xfrm>
        <a:prstGeom prst="roundRect">
          <a:avLst/>
        </a:prstGeom>
        <a:solidFill>
          <a:schemeClr val="accent2">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Approximately 6.0% of U.S. adults currently have a diagnosis of ADHD, which translates to around 15.5 million people.</a:t>
          </a:r>
        </a:p>
      </dsp:txBody>
      <dsp:txXfrm>
        <a:off x="24502" y="2864188"/>
        <a:ext cx="7837696" cy="452926"/>
      </dsp:txXfrm>
    </dsp:sp>
    <dsp:sp modelId="{EA2D13D3-9E7A-4DA4-98B8-296797C83A56}">
      <dsp:nvSpPr>
        <dsp:cNvPr id="0" name=""/>
        <dsp:cNvSpPr/>
      </dsp:nvSpPr>
      <dsp:spPr>
        <a:xfrm>
          <a:off x="0" y="3379056"/>
          <a:ext cx="7886700" cy="501930"/>
        </a:xfrm>
        <a:prstGeom prst="roundRect">
          <a:avLst/>
        </a:prstGeom>
        <a:solidFill>
          <a:schemeClr val="accent3">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ADHD is five to 10 times more common among adult with alcohol use disorder than it is in people without the condition. </a:t>
          </a:r>
        </a:p>
      </dsp:txBody>
      <dsp:txXfrm>
        <a:off x="24502" y="3403558"/>
        <a:ext cx="7837696" cy="452926"/>
      </dsp:txXfrm>
    </dsp:sp>
    <dsp:sp modelId="{857A4621-6FB6-464D-9205-C268D89CEC3F}">
      <dsp:nvSpPr>
        <dsp:cNvPr id="0" name=""/>
        <dsp:cNvSpPr/>
      </dsp:nvSpPr>
      <dsp:spPr>
        <a:xfrm>
          <a:off x="0" y="3918426"/>
          <a:ext cx="7886700" cy="501930"/>
        </a:xfrm>
        <a:prstGeom prst="roundRect">
          <a:avLst/>
        </a:prstGeom>
        <a:solidFill>
          <a:schemeClr val="accent4">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Approximately 25% of adults who go to a treatment center for alcohol and substance abuse also live with ADHD</a:t>
          </a:r>
        </a:p>
      </dsp:txBody>
      <dsp:txXfrm>
        <a:off x="24502" y="3942928"/>
        <a:ext cx="7837696" cy="4529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FD7C8A-63D6-4B9F-B879-4E7F4D174550}">
      <dsp:nvSpPr>
        <dsp:cNvPr id="0" name=""/>
        <dsp:cNvSpPr/>
      </dsp:nvSpPr>
      <dsp:spPr>
        <a:xfrm>
          <a:off x="0" y="0"/>
          <a:ext cx="7886700" cy="0"/>
        </a:xfrm>
        <a:prstGeom prst="line">
          <a:avLst/>
        </a:prstGeom>
        <a:solidFill>
          <a:srgbClr val="A02B93">
            <a:hueOff val="0"/>
            <a:satOff val="0"/>
            <a:lumOff val="0"/>
            <a:alphaOff val="0"/>
          </a:srgbClr>
        </a:solidFill>
        <a:ln w="19050" cap="flat" cmpd="sng" algn="ctr">
          <a:solidFill>
            <a:srgbClr val="A02B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63B2BF-6A9F-4883-9AE6-D87D0A690923}">
      <dsp:nvSpPr>
        <dsp:cNvPr id="0" name=""/>
        <dsp:cNvSpPr/>
      </dsp:nvSpPr>
      <dsp:spPr>
        <a:xfrm>
          <a:off x="0" y="0"/>
          <a:ext cx="7886700" cy="544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solidFill>
                <a:sysClr val="windowText" lastClr="000000">
                  <a:hueOff val="0"/>
                  <a:satOff val="0"/>
                  <a:lumOff val="0"/>
                  <a:alphaOff val="0"/>
                </a:sysClr>
              </a:solidFill>
              <a:latin typeface="+mn-lt"/>
              <a:ea typeface="+mn-ea"/>
              <a:cs typeface="+mn-cs"/>
            </a:rPr>
            <a:t>Approximately 50% of adults with untreated ADHD will develop a Substance use Disorder at some point</a:t>
          </a:r>
        </a:p>
      </dsp:txBody>
      <dsp:txXfrm>
        <a:off x="0" y="0"/>
        <a:ext cx="7886700" cy="544068"/>
      </dsp:txXfrm>
    </dsp:sp>
    <dsp:sp modelId="{5BA5A8F9-2F28-4C1E-913D-996C3EDE89D0}">
      <dsp:nvSpPr>
        <dsp:cNvPr id="0" name=""/>
        <dsp:cNvSpPr/>
      </dsp:nvSpPr>
      <dsp:spPr>
        <a:xfrm>
          <a:off x="0" y="544068"/>
          <a:ext cx="7886700" cy="0"/>
        </a:xfrm>
        <a:prstGeom prst="line">
          <a:avLst/>
        </a:prstGeom>
        <a:solidFill>
          <a:srgbClr val="A02B93">
            <a:hueOff val="-1736021"/>
            <a:satOff val="-118"/>
            <a:lumOff val="280"/>
            <a:alphaOff val="0"/>
          </a:srgbClr>
        </a:solidFill>
        <a:ln w="19050" cap="flat" cmpd="sng" algn="ctr">
          <a:solidFill>
            <a:srgbClr val="A02B93">
              <a:hueOff val="-1736021"/>
              <a:satOff val="-118"/>
              <a:lumOff val="28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1FB0A9-FC00-4CB9-BB16-50A615AF145F}">
      <dsp:nvSpPr>
        <dsp:cNvPr id="0" name=""/>
        <dsp:cNvSpPr/>
      </dsp:nvSpPr>
      <dsp:spPr>
        <a:xfrm>
          <a:off x="0" y="544068"/>
          <a:ext cx="7886700" cy="544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solidFill>
                <a:sysClr val="windowText" lastClr="000000">
                  <a:hueOff val="0"/>
                  <a:satOff val="0"/>
                  <a:lumOff val="0"/>
                  <a:alphaOff val="0"/>
                </a:sysClr>
              </a:solidFill>
              <a:latin typeface="+mn-lt"/>
              <a:ea typeface="+mn-ea"/>
              <a:cs typeface="+mn-cs"/>
            </a:rPr>
            <a:t>33% never finish high school</a:t>
          </a:r>
        </a:p>
      </dsp:txBody>
      <dsp:txXfrm>
        <a:off x="0" y="544068"/>
        <a:ext cx="7886700" cy="544068"/>
      </dsp:txXfrm>
    </dsp:sp>
    <dsp:sp modelId="{99F06175-9D35-4E24-8C08-A8D3C7C4CF1E}">
      <dsp:nvSpPr>
        <dsp:cNvPr id="0" name=""/>
        <dsp:cNvSpPr/>
      </dsp:nvSpPr>
      <dsp:spPr>
        <a:xfrm>
          <a:off x="0" y="1088136"/>
          <a:ext cx="7886700" cy="0"/>
        </a:xfrm>
        <a:prstGeom prst="line">
          <a:avLst/>
        </a:prstGeom>
        <a:solidFill>
          <a:srgbClr val="A02B93">
            <a:hueOff val="-3472043"/>
            <a:satOff val="-236"/>
            <a:lumOff val="560"/>
            <a:alphaOff val="0"/>
          </a:srgbClr>
        </a:solidFill>
        <a:ln w="19050" cap="flat" cmpd="sng" algn="ctr">
          <a:solidFill>
            <a:srgbClr val="A02B93">
              <a:hueOff val="-3472043"/>
              <a:satOff val="-236"/>
              <a:lumOff val="56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9F24B7-3B7A-4DBB-9351-E5FE2A36B6FA}">
      <dsp:nvSpPr>
        <dsp:cNvPr id="0" name=""/>
        <dsp:cNvSpPr/>
      </dsp:nvSpPr>
      <dsp:spPr>
        <a:xfrm>
          <a:off x="0" y="1088136"/>
          <a:ext cx="7886700" cy="544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solidFill>
                <a:sysClr val="windowText" lastClr="000000">
                  <a:hueOff val="0"/>
                  <a:satOff val="0"/>
                  <a:lumOff val="0"/>
                  <a:alphaOff val="0"/>
                </a:sysClr>
              </a:solidFill>
              <a:latin typeface="+mn-lt"/>
              <a:ea typeface="+mn-ea"/>
              <a:cs typeface="+mn-cs"/>
            </a:rPr>
            <a:t>46% of untreated boys will be arrested for a felony by age 16 (compared to 11% general population) and 21% of adults (compared to 1%)</a:t>
          </a:r>
        </a:p>
      </dsp:txBody>
      <dsp:txXfrm>
        <a:off x="0" y="1088136"/>
        <a:ext cx="7886700" cy="544068"/>
      </dsp:txXfrm>
    </dsp:sp>
    <dsp:sp modelId="{EEB16C05-5BBE-4FFA-9F4A-928F4FD6D1F5}">
      <dsp:nvSpPr>
        <dsp:cNvPr id="0" name=""/>
        <dsp:cNvSpPr/>
      </dsp:nvSpPr>
      <dsp:spPr>
        <a:xfrm>
          <a:off x="0" y="1632204"/>
          <a:ext cx="7886700" cy="0"/>
        </a:xfrm>
        <a:prstGeom prst="line">
          <a:avLst/>
        </a:prstGeom>
        <a:solidFill>
          <a:srgbClr val="A02B93">
            <a:hueOff val="-5208064"/>
            <a:satOff val="-354"/>
            <a:lumOff val="840"/>
            <a:alphaOff val="0"/>
          </a:srgbClr>
        </a:solidFill>
        <a:ln w="19050" cap="flat" cmpd="sng" algn="ctr">
          <a:solidFill>
            <a:srgbClr val="A02B93">
              <a:hueOff val="-5208064"/>
              <a:satOff val="-354"/>
              <a:lumOff val="84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BB665D-DCB0-4A87-87DD-8C64F5866B3F}">
      <dsp:nvSpPr>
        <dsp:cNvPr id="0" name=""/>
        <dsp:cNvSpPr/>
      </dsp:nvSpPr>
      <dsp:spPr>
        <a:xfrm>
          <a:off x="0" y="1632204"/>
          <a:ext cx="7886700" cy="544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solidFill>
                <a:sysClr val="windowText" lastClr="000000">
                  <a:hueOff val="0"/>
                  <a:satOff val="0"/>
                  <a:lumOff val="0"/>
                  <a:alphaOff val="0"/>
                </a:sysClr>
              </a:solidFill>
              <a:latin typeface="+mn-lt"/>
              <a:ea typeface="+mn-ea"/>
              <a:cs typeface="+mn-cs"/>
            </a:rPr>
            <a:t>30-40% of children with Attention Deficit Hyperactivity Disorder have affective disorders such as depression and anxiety</a:t>
          </a:r>
        </a:p>
      </dsp:txBody>
      <dsp:txXfrm>
        <a:off x="0" y="1632204"/>
        <a:ext cx="7886700" cy="544068"/>
      </dsp:txXfrm>
    </dsp:sp>
    <dsp:sp modelId="{6CD51708-95E6-4A88-81FF-8394A799F467}">
      <dsp:nvSpPr>
        <dsp:cNvPr id="0" name=""/>
        <dsp:cNvSpPr/>
      </dsp:nvSpPr>
      <dsp:spPr>
        <a:xfrm>
          <a:off x="0" y="2176272"/>
          <a:ext cx="7886700" cy="0"/>
        </a:xfrm>
        <a:prstGeom prst="line">
          <a:avLst/>
        </a:prstGeom>
        <a:solidFill>
          <a:srgbClr val="A02B93">
            <a:hueOff val="-6944086"/>
            <a:satOff val="-472"/>
            <a:lumOff val="1121"/>
            <a:alphaOff val="0"/>
          </a:srgbClr>
        </a:solidFill>
        <a:ln w="19050" cap="flat" cmpd="sng" algn="ctr">
          <a:solidFill>
            <a:srgbClr val="A02B93">
              <a:hueOff val="-6944086"/>
              <a:satOff val="-472"/>
              <a:lumOff val="1121"/>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3AA3E6-98B0-4604-9626-C4A719B7A434}">
      <dsp:nvSpPr>
        <dsp:cNvPr id="0" name=""/>
        <dsp:cNvSpPr/>
      </dsp:nvSpPr>
      <dsp:spPr>
        <a:xfrm>
          <a:off x="0" y="2176272"/>
          <a:ext cx="7886700" cy="544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solidFill>
                <a:sysClr val="windowText" lastClr="000000">
                  <a:hueOff val="0"/>
                  <a:satOff val="0"/>
                  <a:lumOff val="0"/>
                  <a:alphaOff val="0"/>
                </a:sysClr>
              </a:solidFill>
              <a:latin typeface="+mn-lt"/>
              <a:ea typeface="+mn-ea"/>
              <a:cs typeface="+mn-cs"/>
            </a:rPr>
            <a:t>75% have interpersonal problems (depression/ anxiety/ family)</a:t>
          </a:r>
        </a:p>
      </dsp:txBody>
      <dsp:txXfrm>
        <a:off x="0" y="2176272"/>
        <a:ext cx="7886700" cy="544068"/>
      </dsp:txXfrm>
    </dsp:sp>
    <dsp:sp modelId="{8BD19D4F-430B-4EC5-9243-2BA4AE701B05}">
      <dsp:nvSpPr>
        <dsp:cNvPr id="0" name=""/>
        <dsp:cNvSpPr/>
      </dsp:nvSpPr>
      <dsp:spPr>
        <a:xfrm>
          <a:off x="0" y="2720340"/>
          <a:ext cx="7886700" cy="0"/>
        </a:xfrm>
        <a:prstGeom prst="line">
          <a:avLst/>
        </a:prstGeom>
        <a:solidFill>
          <a:srgbClr val="A02B93">
            <a:hueOff val="-8680107"/>
            <a:satOff val="-590"/>
            <a:lumOff val="1401"/>
            <a:alphaOff val="0"/>
          </a:srgbClr>
        </a:solidFill>
        <a:ln w="19050" cap="flat" cmpd="sng" algn="ctr">
          <a:solidFill>
            <a:srgbClr val="A02B93">
              <a:hueOff val="-8680107"/>
              <a:satOff val="-590"/>
              <a:lumOff val="1401"/>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12F033-96D4-4DE3-ACF2-B40166E01832}">
      <dsp:nvSpPr>
        <dsp:cNvPr id="0" name=""/>
        <dsp:cNvSpPr/>
      </dsp:nvSpPr>
      <dsp:spPr>
        <a:xfrm>
          <a:off x="0" y="2720340"/>
          <a:ext cx="7886700" cy="544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solidFill>
                <a:sysClr val="windowText" lastClr="000000">
                  <a:hueOff val="0"/>
                  <a:satOff val="0"/>
                  <a:lumOff val="0"/>
                  <a:alphaOff val="0"/>
                </a:sysClr>
              </a:solidFill>
              <a:latin typeface="+mn-lt"/>
              <a:ea typeface="+mn-ea"/>
              <a:cs typeface="+mn-cs"/>
            </a:rPr>
            <a:t>21-25% of inmates in a number of studies have been found to have ADHD </a:t>
          </a:r>
          <a:r>
            <a:rPr lang="en-US" sz="900" kern="1200" dirty="0">
              <a:solidFill>
                <a:sysClr val="windowText" lastClr="000000">
                  <a:hueOff val="0"/>
                  <a:satOff val="0"/>
                  <a:lumOff val="0"/>
                  <a:alphaOff val="0"/>
                </a:sysClr>
              </a:solidFill>
              <a:latin typeface="+mn-lt"/>
              <a:ea typeface="+mn-ea"/>
              <a:cs typeface="+mn-cs"/>
            </a:rPr>
            <a:t>(1)</a:t>
          </a:r>
        </a:p>
      </dsp:txBody>
      <dsp:txXfrm>
        <a:off x="0" y="2720340"/>
        <a:ext cx="7886700" cy="544068"/>
      </dsp:txXfrm>
    </dsp:sp>
    <dsp:sp modelId="{23BEF222-7925-492C-B939-57A868321341}">
      <dsp:nvSpPr>
        <dsp:cNvPr id="0" name=""/>
        <dsp:cNvSpPr/>
      </dsp:nvSpPr>
      <dsp:spPr>
        <a:xfrm>
          <a:off x="0" y="3264408"/>
          <a:ext cx="7886700" cy="0"/>
        </a:xfrm>
        <a:prstGeom prst="line">
          <a:avLst/>
        </a:prstGeom>
        <a:solidFill>
          <a:srgbClr val="A02B93">
            <a:hueOff val="-10416129"/>
            <a:satOff val="-708"/>
            <a:lumOff val="1681"/>
            <a:alphaOff val="0"/>
          </a:srgbClr>
        </a:solidFill>
        <a:ln w="19050" cap="flat" cmpd="sng" algn="ctr">
          <a:solidFill>
            <a:srgbClr val="A02B93">
              <a:hueOff val="-10416129"/>
              <a:satOff val="-708"/>
              <a:lumOff val="1681"/>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5CB053-4B1A-4CEC-AAB3-23D2C2626AAC}">
      <dsp:nvSpPr>
        <dsp:cNvPr id="0" name=""/>
        <dsp:cNvSpPr/>
      </dsp:nvSpPr>
      <dsp:spPr>
        <a:xfrm>
          <a:off x="0" y="3264408"/>
          <a:ext cx="7886700" cy="544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solidFill>
                <a:sysClr val="windowText" lastClr="000000">
                  <a:hueOff val="0"/>
                  <a:satOff val="0"/>
                  <a:lumOff val="0"/>
                  <a:alphaOff val="0"/>
                </a:sysClr>
              </a:solidFill>
              <a:latin typeface="+mn-lt"/>
              <a:ea typeface="+mn-ea"/>
              <a:cs typeface="+mn-cs"/>
            </a:rPr>
            <a:t>40% more likely higher rates of divorce , domestic violence, and early marriages</a:t>
          </a:r>
        </a:p>
      </dsp:txBody>
      <dsp:txXfrm>
        <a:off x="0" y="3264408"/>
        <a:ext cx="7886700" cy="544068"/>
      </dsp:txXfrm>
    </dsp:sp>
    <dsp:sp modelId="{9D6C5048-DF4C-423D-9011-36D95D948CA1}">
      <dsp:nvSpPr>
        <dsp:cNvPr id="0" name=""/>
        <dsp:cNvSpPr/>
      </dsp:nvSpPr>
      <dsp:spPr>
        <a:xfrm>
          <a:off x="0" y="3808476"/>
          <a:ext cx="7886700" cy="0"/>
        </a:xfrm>
        <a:prstGeom prst="line">
          <a:avLst/>
        </a:prstGeom>
        <a:solidFill>
          <a:srgbClr val="A02B93">
            <a:hueOff val="-12152150"/>
            <a:satOff val="-826"/>
            <a:lumOff val="1961"/>
            <a:alphaOff val="0"/>
          </a:srgbClr>
        </a:solidFill>
        <a:ln w="19050" cap="flat" cmpd="sng" algn="ctr">
          <a:solidFill>
            <a:srgbClr val="A02B93">
              <a:hueOff val="-12152150"/>
              <a:satOff val="-826"/>
              <a:lumOff val="1961"/>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FB74E4-682E-4278-BE06-00091892FDB2}">
      <dsp:nvSpPr>
        <dsp:cNvPr id="0" name=""/>
        <dsp:cNvSpPr/>
      </dsp:nvSpPr>
      <dsp:spPr>
        <a:xfrm>
          <a:off x="0" y="3808476"/>
          <a:ext cx="7886700" cy="544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solidFill>
                <a:sysClr val="windowText" lastClr="000000">
                  <a:hueOff val="0"/>
                  <a:satOff val="0"/>
                  <a:lumOff val="0"/>
                  <a:alphaOff val="0"/>
                </a:sysClr>
              </a:solidFill>
              <a:latin typeface="+mn-lt"/>
              <a:ea typeface="+mn-ea"/>
              <a:cs typeface="+mn-cs"/>
            </a:rPr>
            <a:t>8X higher percentage of accidents, speeding tickets, and revoked or suspended licenses</a:t>
          </a:r>
        </a:p>
      </dsp:txBody>
      <dsp:txXfrm>
        <a:off x="0" y="3808476"/>
        <a:ext cx="7886700" cy="54406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8CADF6-ED0F-40DB-842B-C4E7E7143878}">
      <dsp:nvSpPr>
        <dsp:cNvPr id="0" name=""/>
        <dsp:cNvSpPr/>
      </dsp:nvSpPr>
      <dsp:spPr>
        <a:xfrm>
          <a:off x="0" y="1407"/>
          <a:ext cx="7886700" cy="5997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D86AD6-5821-48CA-AE7A-B679C89F5CA5}">
      <dsp:nvSpPr>
        <dsp:cNvPr id="0" name=""/>
        <dsp:cNvSpPr/>
      </dsp:nvSpPr>
      <dsp:spPr>
        <a:xfrm>
          <a:off x="181438" y="136361"/>
          <a:ext cx="329887" cy="3298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13A044C-EFF3-47BA-924A-6D7CE6E4EA07}">
      <dsp:nvSpPr>
        <dsp:cNvPr id="0" name=""/>
        <dsp:cNvSpPr/>
      </dsp:nvSpPr>
      <dsp:spPr>
        <a:xfrm>
          <a:off x="692764" y="1407"/>
          <a:ext cx="71939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666750">
            <a:lnSpc>
              <a:spcPct val="100000"/>
            </a:lnSpc>
            <a:spcBef>
              <a:spcPct val="0"/>
            </a:spcBef>
            <a:spcAft>
              <a:spcPct val="35000"/>
            </a:spcAft>
            <a:buNone/>
          </a:pPr>
          <a:r>
            <a:rPr lang="en-US" sz="1500" kern="1200" dirty="0"/>
            <a:t>Often does not follow through on instructions and fails to finish schoolwork, chores, or duties in the workplace </a:t>
          </a:r>
        </a:p>
      </dsp:txBody>
      <dsp:txXfrm>
        <a:off x="692764" y="1407"/>
        <a:ext cx="7193935" cy="599796"/>
      </dsp:txXfrm>
    </dsp:sp>
    <dsp:sp modelId="{CADE0AD1-F8CE-4D81-974F-277202B8E8CD}">
      <dsp:nvSpPr>
        <dsp:cNvPr id="0" name=""/>
        <dsp:cNvSpPr/>
      </dsp:nvSpPr>
      <dsp:spPr>
        <a:xfrm>
          <a:off x="0" y="751152"/>
          <a:ext cx="7886700" cy="5997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F465A6-345D-4F67-B7F5-C611AA19EACD}">
      <dsp:nvSpPr>
        <dsp:cNvPr id="0" name=""/>
        <dsp:cNvSpPr/>
      </dsp:nvSpPr>
      <dsp:spPr>
        <a:xfrm>
          <a:off x="181438" y="886107"/>
          <a:ext cx="329887" cy="3298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B390B3F-9446-4DE6-AC7D-C3D6EC98DA9D}">
      <dsp:nvSpPr>
        <dsp:cNvPr id="0" name=""/>
        <dsp:cNvSpPr/>
      </dsp:nvSpPr>
      <dsp:spPr>
        <a:xfrm>
          <a:off x="692764" y="751152"/>
          <a:ext cx="71939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666750">
            <a:lnSpc>
              <a:spcPct val="100000"/>
            </a:lnSpc>
            <a:spcBef>
              <a:spcPct val="0"/>
            </a:spcBef>
            <a:spcAft>
              <a:spcPct val="35000"/>
            </a:spcAft>
            <a:buNone/>
          </a:pPr>
          <a:r>
            <a:rPr lang="en-US" sz="1500" kern="1200"/>
            <a:t>Often has difficulty organizing tasks and activities</a:t>
          </a:r>
        </a:p>
      </dsp:txBody>
      <dsp:txXfrm>
        <a:off x="692764" y="751152"/>
        <a:ext cx="7193935" cy="599796"/>
      </dsp:txXfrm>
    </dsp:sp>
    <dsp:sp modelId="{CFD26662-F0BA-4B1F-BFE2-006E97129CAD}">
      <dsp:nvSpPr>
        <dsp:cNvPr id="0" name=""/>
        <dsp:cNvSpPr/>
      </dsp:nvSpPr>
      <dsp:spPr>
        <a:xfrm>
          <a:off x="0" y="1500898"/>
          <a:ext cx="7886700" cy="5997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70E394-A6DB-4534-A483-CD20024DFA38}">
      <dsp:nvSpPr>
        <dsp:cNvPr id="0" name=""/>
        <dsp:cNvSpPr/>
      </dsp:nvSpPr>
      <dsp:spPr>
        <a:xfrm>
          <a:off x="181438" y="1635852"/>
          <a:ext cx="329887" cy="3298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6F438F4-AC5B-4E64-BC6B-E1EF9E269C24}">
      <dsp:nvSpPr>
        <dsp:cNvPr id="0" name=""/>
        <dsp:cNvSpPr/>
      </dsp:nvSpPr>
      <dsp:spPr>
        <a:xfrm>
          <a:off x="692764" y="1500898"/>
          <a:ext cx="71939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666750">
            <a:lnSpc>
              <a:spcPct val="100000"/>
            </a:lnSpc>
            <a:spcBef>
              <a:spcPct val="0"/>
            </a:spcBef>
            <a:spcAft>
              <a:spcPct val="35000"/>
            </a:spcAft>
            <a:buNone/>
          </a:pPr>
          <a:r>
            <a:rPr lang="en-US" sz="1500" kern="1200" dirty="0"/>
            <a:t>Often avoids, dislikes, or is reluctant to engage in tasks that require sustained mental effort</a:t>
          </a:r>
        </a:p>
      </dsp:txBody>
      <dsp:txXfrm>
        <a:off x="692764" y="1500898"/>
        <a:ext cx="7193935" cy="599796"/>
      </dsp:txXfrm>
    </dsp:sp>
    <dsp:sp modelId="{9331F66C-F1A3-4923-8C25-3EBC5E026FF5}">
      <dsp:nvSpPr>
        <dsp:cNvPr id="0" name=""/>
        <dsp:cNvSpPr/>
      </dsp:nvSpPr>
      <dsp:spPr>
        <a:xfrm>
          <a:off x="0" y="2250643"/>
          <a:ext cx="7886700" cy="5997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40E1BA-B1AD-4DDA-BA5A-3D70DBBB8AF6}">
      <dsp:nvSpPr>
        <dsp:cNvPr id="0" name=""/>
        <dsp:cNvSpPr/>
      </dsp:nvSpPr>
      <dsp:spPr>
        <a:xfrm>
          <a:off x="181438" y="2385597"/>
          <a:ext cx="329887" cy="3298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93029C9-1B07-47C1-A9A5-3531C84F2454}">
      <dsp:nvSpPr>
        <dsp:cNvPr id="0" name=""/>
        <dsp:cNvSpPr/>
      </dsp:nvSpPr>
      <dsp:spPr>
        <a:xfrm>
          <a:off x="692764" y="2250643"/>
          <a:ext cx="71939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666750">
            <a:lnSpc>
              <a:spcPct val="100000"/>
            </a:lnSpc>
            <a:spcBef>
              <a:spcPct val="0"/>
            </a:spcBef>
            <a:spcAft>
              <a:spcPct val="35000"/>
            </a:spcAft>
            <a:buNone/>
          </a:pPr>
          <a:r>
            <a:rPr lang="en-US" sz="1500" kern="1200"/>
            <a:t>Often loses things necessary for tasks or activities</a:t>
          </a:r>
        </a:p>
      </dsp:txBody>
      <dsp:txXfrm>
        <a:off x="692764" y="2250643"/>
        <a:ext cx="7193935" cy="599796"/>
      </dsp:txXfrm>
    </dsp:sp>
    <dsp:sp modelId="{93434F10-1E73-4158-817E-4223FEDF3747}">
      <dsp:nvSpPr>
        <dsp:cNvPr id="0" name=""/>
        <dsp:cNvSpPr/>
      </dsp:nvSpPr>
      <dsp:spPr>
        <a:xfrm>
          <a:off x="0" y="3000388"/>
          <a:ext cx="7886700" cy="5997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50F19C-50E8-4CB0-BB73-465893E22D5D}">
      <dsp:nvSpPr>
        <dsp:cNvPr id="0" name=""/>
        <dsp:cNvSpPr/>
      </dsp:nvSpPr>
      <dsp:spPr>
        <a:xfrm>
          <a:off x="181438" y="3135342"/>
          <a:ext cx="329887" cy="32988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9626B1C-8EF9-43E7-AFD1-EA7ACEB8910A}">
      <dsp:nvSpPr>
        <dsp:cNvPr id="0" name=""/>
        <dsp:cNvSpPr/>
      </dsp:nvSpPr>
      <dsp:spPr>
        <a:xfrm>
          <a:off x="692764" y="3000388"/>
          <a:ext cx="71939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666750">
            <a:lnSpc>
              <a:spcPct val="100000"/>
            </a:lnSpc>
            <a:spcBef>
              <a:spcPct val="0"/>
            </a:spcBef>
            <a:spcAft>
              <a:spcPct val="35000"/>
            </a:spcAft>
            <a:buNone/>
          </a:pPr>
          <a:r>
            <a:rPr lang="en-US" sz="1500" kern="1200"/>
            <a:t>Is often easily distracted by extraneous stimuli </a:t>
          </a:r>
        </a:p>
      </dsp:txBody>
      <dsp:txXfrm>
        <a:off x="692764" y="3000388"/>
        <a:ext cx="7193935" cy="599796"/>
      </dsp:txXfrm>
    </dsp:sp>
    <dsp:sp modelId="{C2B5D9DF-DB09-478E-AFBA-564695C610FA}">
      <dsp:nvSpPr>
        <dsp:cNvPr id="0" name=""/>
        <dsp:cNvSpPr/>
      </dsp:nvSpPr>
      <dsp:spPr>
        <a:xfrm>
          <a:off x="0" y="3750134"/>
          <a:ext cx="7886700" cy="5997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FF0046-6674-4D1D-8FD8-55085F6DFE84}">
      <dsp:nvSpPr>
        <dsp:cNvPr id="0" name=""/>
        <dsp:cNvSpPr/>
      </dsp:nvSpPr>
      <dsp:spPr>
        <a:xfrm>
          <a:off x="181438" y="3885088"/>
          <a:ext cx="329887" cy="32988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3AB7CCF-8349-4AC8-BCEA-5C8A3075A192}">
      <dsp:nvSpPr>
        <dsp:cNvPr id="0" name=""/>
        <dsp:cNvSpPr/>
      </dsp:nvSpPr>
      <dsp:spPr>
        <a:xfrm>
          <a:off x="692764" y="3750134"/>
          <a:ext cx="71939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666750">
            <a:lnSpc>
              <a:spcPct val="100000"/>
            </a:lnSpc>
            <a:spcBef>
              <a:spcPct val="0"/>
            </a:spcBef>
            <a:spcAft>
              <a:spcPct val="35000"/>
            </a:spcAft>
            <a:buNone/>
          </a:pPr>
          <a:r>
            <a:rPr lang="en-US" sz="1500" kern="1200"/>
            <a:t>Is often forgetful in daily activities</a:t>
          </a:r>
        </a:p>
      </dsp:txBody>
      <dsp:txXfrm>
        <a:off x="692764" y="3750134"/>
        <a:ext cx="7193935" cy="59979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DEA35-3ABA-4C6C-9B54-4407988D8045}">
      <dsp:nvSpPr>
        <dsp:cNvPr id="0" name=""/>
        <dsp:cNvSpPr/>
      </dsp:nvSpPr>
      <dsp:spPr>
        <a:xfrm>
          <a:off x="0" y="455409"/>
          <a:ext cx="7886700" cy="444600"/>
        </a:xfrm>
        <a:prstGeom prst="roundRect">
          <a:avLst/>
        </a:prstGeom>
        <a:solidFill>
          <a:schemeClr val="accent1">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Often talks excessively </a:t>
          </a:r>
        </a:p>
      </dsp:txBody>
      <dsp:txXfrm>
        <a:off x="21704" y="477113"/>
        <a:ext cx="7843292" cy="401192"/>
      </dsp:txXfrm>
    </dsp:sp>
    <dsp:sp modelId="{7FE63585-AC48-447D-BCD9-95212E122375}">
      <dsp:nvSpPr>
        <dsp:cNvPr id="0" name=""/>
        <dsp:cNvSpPr/>
      </dsp:nvSpPr>
      <dsp:spPr>
        <a:xfrm>
          <a:off x="0" y="954729"/>
          <a:ext cx="7886700" cy="444600"/>
        </a:xfrm>
        <a:prstGeom prst="roundRect">
          <a:avLst/>
        </a:prstGeom>
        <a:solidFill>
          <a:schemeClr val="accent1">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Often blurts out an answer before a question has been completed</a:t>
          </a:r>
        </a:p>
      </dsp:txBody>
      <dsp:txXfrm>
        <a:off x="21704" y="976433"/>
        <a:ext cx="7843292" cy="401192"/>
      </dsp:txXfrm>
    </dsp:sp>
    <dsp:sp modelId="{157CED44-CFCB-411A-AB0B-7DA782966973}">
      <dsp:nvSpPr>
        <dsp:cNvPr id="0" name=""/>
        <dsp:cNvSpPr/>
      </dsp:nvSpPr>
      <dsp:spPr>
        <a:xfrm>
          <a:off x="0" y="1454049"/>
          <a:ext cx="7886700" cy="444600"/>
        </a:xfrm>
        <a:prstGeom prst="roundRect">
          <a:avLst/>
        </a:prstGeom>
        <a:solidFill>
          <a:schemeClr val="accent1">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Often has trouble waiting his/her turn</a:t>
          </a:r>
        </a:p>
      </dsp:txBody>
      <dsp:txXfrm>
        <a:off x="21704" y="1475753"/>
        <a:ext cx="7843292" cy="401192"/>
      </dsp:txXfrm>
    </dsp:sp>
    <dsp:sp modelId="{73AA3DDA-F17B-4ED9-8244-0CDCDB57B2A2}">
      <dsp:nvSpPr>
        <dsp:cNvPr id="0" name=""/>
        <dsp:cNvSpPr/>
      </dsp:nvSpPr>
      <dsp:spPr>
        <a:xfrm>
          <a:off x="0" y="1953369"/>
          <a:ext cx="7886700" cy="444600"/>
        </a:xfrm>
        <a:prstGeom prst="roundRect">
          <a:avLst/>
        </a:prstGeom>
        <a:solidFill>
          <a:schemeClr val="accent1">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Often interrupts or intrudes on others</a:t>
          </a:r>
        </a:p>
      </dsp:txBody>
      <dsp:txXfrm>
        <a:off x="21704" y="1975073"/>
        <a:ext cx="7843292" cy="401192"/>
      </dsp:txXfrm>
    </dsp:sp>
    <dsp:sp modelId="{A4C74E33-BA4F-4EB7-AB27-2B2D7A3EEA17}">
      <dsp:nvSpPr>
        <dsp:cNvPr id="0" name=""/>
        <dsp:cNvSpPr/>
      </dsp:nvSpPr>
      <dsp:spPr>
        <a:xfrm>
          <a:off x="0" y="2452689"/>
          <a:ext cx="7886700" cy="444600"/>
        </a:xfrm>
        <a:prstGeom prst="roundRect">
          <a:avLst/>
        </a:prstGeom>
        <a:solidFill>
          <a:schemeClr val="accent1">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Present before age 12 years</a:t>
          </a:r>
        </a:p>
      </dsp:txBody>
      <dsp:txXfrm>
        <a:off x="21704" y="2474393"/>
        <a:ext cx="7843292" cy="401192"/>
      </dsp:txXfrm>
    </dsp:sp>
    <dsp:sp modelId="{377B739E-3492-4EC0-9379-185AC53D225B}">
      <dsp:nvSpPr>
        <dsp:cNvPr id="0" name=""/>
        <dsp:cNvSpPr/>
      </dsp:nvSpPr>
      <dsp:spPr>
        <a:xfrm>
          <a:off x="0" y="2952009"/>
          <a:ext cx="7886700" cy="444600"/>
        </a:xfrm>
        <a:prstGeom prst="roundRect">
          <a:avLst/>
        </a:prstGeom>
        <a:solidFill>
          <a:schemeClr val="accent1">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Present in two or more settings</a:t>
          </a:r>
        </a:p>
      </dsp:txBody>
      <dsp:txXfrm>
        <a:off x="21704" y="2973713"/>
        <a:ext cx="7843292" cy="401192"/>
      </dsp:txXfrm>
    </dsp:sp>
    <dsp:sp modelId="{B3EC926F-67F8-4C53-8B3B-246CDF2AE4A1}">
      <dsp:nvSpPr>
        <dsp:cNvPr id="0" name=""/>
        <dsp:cNvSpPr/>
      </dsp:nvSpPr>
      <dsp:spPr>
        <a:xfrm>
          <a:off x="0" y="3451329"/>
          <a:ext cx="7886700" cy="444600"/>
        </a:xfrm>
        <a:prstGeom prst="roundRect">
          <a:avLst/>
        </a:prstGeom>
        <a:solidFill>
          <a:schemeClr val="accent1">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Interfere with, or reduce the quality of, social, school, or work functioning</a:t>
          </a:r>
        </a:p>
      </dsp:txBody>
      <dsp:txXfrm>
        <a:off x="21704" y="3473033"/>
        <a:ext cx="7843292" cy="40119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57E085-0871-4CFB-B3A8-526391354858}">
      <dsp:nvSpPr>
        <dsp:cNvPr id="0" name=""/>
        <dsp:cNvSpPr/>
      </dsp:nvSpPr>
      <dsp:spPr>
        <a:xfrm>
          <a:off x="468272" y="3745"/>
          <a:ext cx="2171923" cy="1303153"/>
        </a:xfrm>
        <a:prstGeom prst="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Impulsivity</a:t>
          </a:r>
        </a:p>
      </dsp:txBody>
      <dsp:txXfrm>
        <a:off x="468272" y="3745"/>
        <a:ext cx="2171923" cy="1303153"/>
      </dsp:txXfrm>
    </dsp:sp>
    <dsp:sp modelId="{5BCCB026-B48C-46EA-B6C1-3CF332D8D0C5}">
      <dsp:nvSpPr>
        <dsp:cNvPr id="0" name=""/>
        <dsp:cNvSpPr/>
      </dsp:nvSpPr>
      <dsp:spPr>
        <a:xfrm>
          <a:off x="2857388" y="3745"/>
          <a:ext cx="2171923" cy="1303153"/>
        </a:xfrm>
        <a:prstGeom prst="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Poorly regulated activity—hyperactivity</a:t>
          </a:r>
        </a:p>
      </dsp:txBody>
      <dsp:txXfrm>
        <a:off x="2857388" y="3745"/>
        <a:ext cx="2171923" cy="1303153"/>
      </dsp:txXfrm>
    </dsp:sp>
    <dsp:sp modelId="{5B8AC3E8-33D0-4CDD-A89A-6614373C5163}">
      <dsp:nvSpPr>
        <dsp:cNvPr id="0" name=""/>
        <dsp:cNvSpPr/>
      </dsp:nvSpPr>
      <dsp:spPr>
        <a:xfrm>
          <a:off x="5246503" y="3745"/>
          <a:ext cx="2171923" cy="1303153"/>
        </a:xfrm>
        <a:prstGeom prst="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Distractibility—poor sustained attention</a:t>
          </a:r>
        </a:p>
      </dsp:txBody>
      <dsp:txXfrm>
        <a:off x="5246503" y="3745"/>
        <a:ext cx="2171923" cy="1303153"/>
      </dsp:txXfrm>
    </dsp:sp>
    <dsp:sp modelId="{24631147-4755-49F1-B258-62B986FEE384}">
      <dsp:nvSpPr>
        <dsp:cNvPr id="0" name=""/>
        <dsp:cNvSpPr/>
      </dsp:nvSpPr>
      <dsp:spPr>
        <a:xfrm>
          <a:off x="468272" y="1524092"/>
          <a:ext cx="2171923" cy="1303153"/>
        </a:xfrm>
        <a:prstGeom prst="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Disorganization</a:t>
          </a:r>
        </a:p>
      </dsp:txBody>
      <dsp:txXfrm>
        <a:off x="468272" y="1524092"/>
        <a:ext cx="2171923" cy="1303153"/>
      </dsp:txXfrm>
    </dsp:sp>
    <dsp:sp modelId="{88B4737F-2823-4B1F-8D26-C8473CB7C827}">
      <dsp:nvSpPr>
        <dsp:cNvPr id="0" name=""/>
        <dsp:cNvSpPr/>
      </dsp:nvSpPr>
      <dsp:spPr>
        <a:xfrm>
          <a:off x="2857388" y="1524092"/>
          <a:ext cx="2171923" cy="1303153"/>
        </a:xfrm>
        <a:prstGeom prst="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Diminished rule governed behavior</a:t>
          </a:r>
        </a:p>
      </dsp:txBody>
      <dsp:txXfrm>
        <a:off x="2857388" y="1524092"/>
        <a:ext cx="2171923" cy="1303153"/>
      </dsp:txXfrm>
    </dsp:sp>
    <dsp:sp modelId="{9C9B0F6D-C5BA-42FC-BE5E-7B208EF0D155}">
      <dsp:nvSpPr>
        <dsp:cNvPr id="0" name=""/>
        <dsp:cNvSpPr/>
      </dsp:nvSpPr>
      <dsp:spPr>
        <a:xfrm>
          <a:off x="5246503" y="1524092"/>
          <a:ext cx="2171923" cy="1303153"/>
        </a:xfrm>
        <a:prstGeom prst="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Emotional over arousal</a:t>
          </a:r>
        </a:p>
      </dsp:txBody>
      <dsp:txXfrm>
        <a:off x="5246503" y="1524092"/>
        <a:ext cx="2171923" cy="1303153"/>
      </dsp:txXfrm>
    </dsp:sp>
    <dsp:sp modelId="{8BBE9E25-50CE-4CB9-BF63-2DBDFDF6D2F7}">
      <dsp:nvSpPr>
        <dsp:cNvPr id="0" name=""/>
        <dsp:cNvSpPr/>
      </dsp:nvSpPr>
      <dsp:spPr>
        <a:xfrm>
          <a:off x="1662830" y="3044438"/>
          <a:ext cx="2171923" cy="1303153"/>
        </a:xfrm>
        <a:prstGeom prst="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Poor/No generalization of information</a:t>
          </a:r>
        </a:p>
      </dsp:txBody>
      <dsp:txXfrm>
        <a:off x="1662830" y="3044438"/>
        <a:ext cx="2171923" cy="1303153"/>
      </dsp:txXfrm>
    </dsp:sp>
    <dsp:sp modelId="{455B1456-05EA-40E7-9B0E-E1CE2982D9CC}">
      <dsp:nvSpPr>
        <dsp:cNvPr id="0" name=""/>
        <dsp:cNvSpPr/>
      </dsp:nvSpPr>
      <dsp:spPr>
        <a:xfrm>
          <a:off x="4051946" y="3044438"/>
          <a:ext cx="2171923" cy="1303153"/>
        </a:xfrm>
        <a:prstGeom prst="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Variability of task performance</a:t>
          </a:r>
        </a:p>
      </dsp:txBody>
      <dsp:txXfrm>
        <a:off x="4051946" y="3044438"/>
        <a:ext cx="2171923" cy="130315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EBABA8-833A-49E5-8533-BBD0161A228A}">
      <dsp:nvSpPr>
        <dsp:cNvPr id="0" name=""/>
        <dsp:cNvSpPr/>
      </dsp:nvSpPr>
      <dsp:spPr>
        <a:xfrm>
          <a:off x="348641" y="1262"/>
          <a:ext cx="739863" cy="73986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208C41-0938-4CD4-BBB8-73E1AB53417B}">
      <dsp:nvSpPr>
        <dsp:cNvPr id="0" name=""/>
        <dsp:cNvSpPr/>
      </dsp:nvSpPr>
      <dsp:spPr>
        <a:xfrm>
          <a:off x="506317" y="158937"/>
          <a:ext cx="424511" cy="4245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CBA88B-29C2-4C3C-91C4-4B81C16BA628}">
      <dsp:nvSpPr>
        <dsp:cNvPr id="0" name=""/>
        <dsp:cNvSpPr/>
      </dsp:nvSpPr>
      <dsp:spPr>
        <a:xfrm>
          <a:off x="112128" y="971574"/>
          <a:ext cx="1212890" cy="576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Task Initiation</a:t>
          </a:r>
        </a:p>
      </dsp:txBody>
      <dsp:txXfrm>
        <a:off x="112128" y="971574"/>
        <a:ext cx="1212890" cy="576123"/>
      </dsp:txXfrm>
    </dsp:sp>
    <dsp:sp modelId="{21B97FC1-1A31-460A-8F78-86BC7BC02400}">
      <dsp:nvSpPr>
        <dsp:cNvPr id="0" name=""/>
        <dsp:cNvSpPr/>
      </dsp:nvSpPr>
      <dsp:spPr>
        <a:xfrm>
          <a:off x="1773788" y="1262"/>
          <a:ext cx="739863" cy="73986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EE0E9C-FA0D-496F-8867-87D8D284B781}">
      <dsp:nvSpPr>
        <dsp:cNvPr id="0" name=""/>
        <dsp:cNvSpPr/>
      </dsp:nvSpPr>
      <dsp:spPr>
        <a:xfrm>
          <a:off x="1931464" y="158937"/>
          <a:ext cx="424511" cy="4245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1C78F6-129B-49EE-A09C-827C41DF4B1D}">
      <dsp:nvSpPr>
        <dsp:cNvPr id="0" name=""/>
        <dsp:cNvSpPr/>
      </dsp:nvSpPr>
      <dsp:spPr>
        <a:xfrm>
          <a:off x="1537274" y="971574"/>
          <a:ext cx="1212890" cy="576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Organization</a:t>
          </a:r>
        </a:p>
      </dsp:txBody>
      <dsp:txXfrm>
        <a:off x="1537274" y="971574"/>
        <a:ext cx="1212890" cy="576123"/>
      </dsp:txXfrm>
    </dsp:sp>
    <dsp:sp modelId="{4398B2E4-F9F9-4640-8502-4007C6F7BE42}">
      <dsp:nvSpPr>
        <dsp:cNvPr id="0" name=""/>
        <dsp:cNvSpPr/>
      </dsp:nvSpPr>
      <dsp:spPr>
        <a:xfrm>
          <a:off x="3198934" y="1262"/>
          <a:ext cx="739863" cy="73986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050EEF-BDF3-45B0-BBF1-FC34008C7EA4}">
      <dsp:nvSpPr>
        <dsp:cNvPr id="0" name=""/>
        <dsp:cNvSpPr/>
      </dsp:nvSpPr>
      <dsp:spPr>
        <a:xfrm>
          <a:off x="3356610" y="158937"/>
          <a:ext cx="424511" cy="4245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4E3471-7919-4BD0-A6ED-A58A85C0C094}">
      <dsp:nvSpPr>
        <dsp:cNvPr id="0" name=""/>
        <dsp:cNvSpPr/>
      </dsp:nvSpPr>
      <dsp:spPr>
        <a:xfrm>
          <a:off x="2962421" y="971574"/>
          <a:ext cx="1212890" cy="576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Self regulation</a:t>
          </a:r>
        </a:p>
      </dsp:txBody>
      <dsp:txXfrm>
        <a:off x="2962421" y="971574"/>
        <a:ext cx="1212890" cy="576123"/>
      </dsp:txXfrm>
    </dsp:sp>
    <dsp:sp modelId="{42BD2A8D-E4F7-4DE7-A7F8-31DA3441042E}">
      <dsp:nvSpPr>
        <dsp:cNvPr id="0" name=""/>
        <dsp:cNvSpPr/>
      </dsp:nvSpPr>
      <dsp:spPr>
        <a:xfrm>
          <a:off x="348641" y="1850920"/>
          <a:ext cx="739863" cy="73986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9C557F-B6B4-4C01-AE0C-BB6210776223}">
      <dsp:nvSpPr>
        <dsp:cNvPr id="0" name=""/>
        <dsp:cNvSpPr/>
      </dsp:nvSpPr>
      <dsp:spPr>
        <a:xfrm>
          <a:off x="506317" y="2008596"/>
          <a:ext cx="424511" cy="42451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48052F-47F6-4404-8D8E-6F3FE8A2B577}">
      <dsp:nvSpPr>
        <dsp:cNvPr id="0" name=""/>
        <dsp:cNvSpPr/>
      </dsp:nvSpPr>
      <dsp:spPr>
        <a:xfrm>
          <a:off x="112128" y="2821232"/>
          <a:ext cx="1212890" cy="576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Planning</a:t>
          </a:r>
        </a:p>
      </dsp:txBody>
      <dsp:txXfrm>
        <a:off x="112128" y="2821232"/>
        <a:ext cx="1212890" cy="576123"/>
      </dsp:txXfrm>
    </dsp:sp>
    <dsp:sp modelId="{DA61D020-4AF6-48B7-9A30-1B5491BCF298}">
      <dsp:nvSpPr>
        <dsp:cNvPr id="0" name=""/>
        <dsp:cNvSpPr/>
      </dsp:nvSpPr>
      <dsp:spPr>
        <a:xfrm>
          <a:off x="1773788" y="1850920"/>
          <a:ext cx="739863" cy="73986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F1F613-4B9F-4713-84D5-DB42608A69E9}">
      <dsp:nvSpPr>
        <dsp:cNvPr id="0" name=""/>
        <dsp:cNvSpPr/>
      </dsp:nvSpPr>
      <dsp:spPr>
        <a:xfrm>
          <a:off x="1931464" y="2008596"/>
          <a:ext cx="424511" cy="42451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281F61-53EA-473B-9920-60742EF78492}">
      <dsp:nvSpPr>
        <dsp:cNvPr id="0" name=""/>
        <dsp:cNvSpPr/>
      </dsp:nvSpPr>
      <dsp:spPr>
        <a:xfrm>
          <a:off x="1537274" y="2821232"/>
          <a:ext cx="1212890" cy="576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Time management</a:t>
          </a:r>
        </a:p>
      </dsp:txBody>
      <dsp:txXfrm>
        <a:off x="1537274" y="2821232"/>
        <a:ext cx="1212890" cy="576123"/>
      </dsp:txXfrm>
    </dsp:sp>
    <dsp:sp modelId="{7092DF0F-861D-40D2-9D0F-D8B70CB7805F}">
      <dsp:nvSpPr>
        <dsp:cNvPr id="0" name=""/>
        <dsp:cNvSpPr/>
      </dsp:nvSpPr>
      <dsp:spPr>
        <a:xfrm>
          <a:off x="3198934" y="1850920"/>
          <a:ext cx="739863" cy="73986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BA09A9-6ECA-439F-AC57-66F3705124B5}">
      <dsp:nvSpPr>
        <dsp:cNvPr id="0" name=""/>
        <dsp:cNvSpPr/>
      </dsp:nvSpPr>
      <dsp:spPr>
        <a:xfrm>
          <a:off x="3356610" y="2008596"/>
          <a:ext cx="424511" cy="42451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39BD2D-C6B6-442B-A390-21D0E31F30C1}">
      <dsp:nvSpPr>
        <dsp:cNvPr id="0" name=""/>
        <dsp:cNvSpPr/>
      </dsp:nvSpPr>
      <dsp:spPr>
        <a:xfrm>
          <a:off x="2962421" y="2821232"/>
          <a:ext cx="1212890" cy="576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Goal directed persistence- keeping track of progress to sustain motivational interest</a:t>
          </a:r>
        </a:p>
      </dsp:txBody>
      <dsp:txXfrm>
        <a:off x="2962421" y="2821232"/>
        <a:ext cx="1212890" cy="576123"/>
      </dsp:txXfrm>
    </dsp:sp>
    <dsp:sp modelId="{194E075F-060F-458F-9502-6498E7CA9B81}">
      <dsp:nvSpPr>
        <dsp:cNvPr id="0" name=""/>
        <dsp:cNvSpPr/>
      </dsp:nvSpPr>
      <dsp:spPr>
        <a:xfrm>
          <a:off x="1773788" y="3700578"/>
          <a:ext cx="739863" cy="73986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481D4D-53BE-495A-AC4F-05E5659B6B9C}">
      <dsp:nvSpPr>
        <dsp:cNvPr id="0" name=""/>
        <dsp:cNvSpPr/>
      </dsp:nvSpPr>
      <dsp:spPr>
        <a:xfrm>
          <a:off x="1931464" y="3858254"/>
          <a:ext cx="424511" cy="424511"/>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9B5ECD-4177-4342-A8FA-F85D12EB0569}">
      <dsp:nvSpPr>
        <dsp:cNvPr id="0" name=""/>
        <dsp:cNvSpPr/>
      </dsp:nvSpPr>
      <dsp:spPr>
        <a:xfrm>
          <a:off x="1537274" y="4670890"/>
          <a:ext cx="1212890" cy="576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flexibility </a:t>
          </a:r>
        </a:p>
      </dsp:txBody>
      <dsp:txXfrm>
        <a:off x="1537274" y="4670890"/>
        <a:ext cx="1212890" cy="57612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6212121-C719-4C92-BBA7-7DA6DAF2941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512D8812-C4DA-4AE1-871D-8AD6166BF130}"/>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24278E32-01ED-4754-8AAA-D4097B3AAF6B}" type="datetimeFigureOut">
              <a:rPr lang="en-US"/>
              <a:pPr>
                <a:defRPr/>
              </a:pPr>
              <a:t>9/1/2025</a:t>
            </a:fld>
            <a:endParaRPr lang="en-US"/>
          </a:p>
        </p:txBody>
      </p:sp>
      <p:sp>
        <p:nvSpPr>
          <p:cNvPr id="4" name="Slide Image Placeholder 3">
            <a:extLst>
              <a:ext uri="{FF2B5EF4-FFF2-40B4-BE49-F238E27FC236}">
                <a16:creationId xmlns:a16="http://schemas.microsoft.com/office/drawing/2014/main" id="{50479818-9166-44BA-A270-DE7FDA859CDA}"/>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59E29198-B391-429C-B696-163108B7FF03}"/>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74A4734-7AB7-40F7-BD21-DF2C76C89CD0}"/>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C8015996-74E4-4388-A124-E30328AB0D98}"/>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B38CDF9B-3D66-49C6-8D32-157EFCC1226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cbi.nlm.nih.gov/pmc/articles/PMC4543091/#b2-jpn-40-291"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www.ncbi.nlm.nih.gov/pmc/articles/PMC4543091/#b4-jpn-40-291" TargetMode="External"/><Relationship Id="rId4" Type="http://schemas.openxmlformats.org/officeDocument/2006/relationships/hyperlink" Target="https://www.ncbi.nlm.nih.gov/pmc/articles/PMC4543091/#b3-jpn-40-291"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healthline.com/health/frontal-lobe#:~:text=The%20frontal%20lobe%20is%20the,social%20interaction%2C%20and%20motor%20function."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www.sciencedirect.com/topics/veterinary-science-and-veterinary-medicine/reticular-activating-system#:~:text=The%20reticular%20activating%20system%20(RAS,awake%2C%20desynchronized%20cortical%20EEG%20patterns." TargetMode="External"/><Relationship Id="rId5" Type="http://schemas.openxmlformats.org/officeDocument/2006/relationships/hyperlink" Target="https://www.ncbi.nlm.nih.gov/pmc/articles/PMC3543080/#:~:text=The%20%E2%80%9Cbasal%20ganglia%E2%80%9D%20refers%20to,functions%20and%20behaviors%2C%20and%20emotions." TargetMode="External"/><Relationship Id="rId4" Type="http://schemas.openxmlformats.org/officeDocument/2006/relationships/hyperlink" Target="https://qbi.uq.edu.au/brain/brain-anatomy/limbic-system#:~:text=The%20limbic%20system%20is%20the,and%20fight%20or%20flight%20response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verywellmind.com/norepinephrine-380039"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dx.doi.org/10.15585/mmwr.mm7340a1"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ih.gov/news-events/news-releases/nih-researchers-unlock-pattern-gene-activity-adhd"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Educate participants on the nature of ADHD, its symptoms, and the factors contributing to its status as one of the most misunderstood and stigmatized disorders. Examine the interplay between ADHD symptoms, co-occurring mental health conditions, and the increased risk of substance use, with a focus on neurobiological, behavioral, and environmental factors. Equip participants with tools and approaches to reduce stigma, support individuals with ADHD effectively, and address the challenges posed by co-occurring substance use disorders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pPr>
              <a:defRPr/>
            </a:pPr>
            <a:fld id="{B38CDF9B-3D66-49C6-8D32-157EFCC1226B}" type="slidenum">
              <a:rPr lang="en-US" altLang="en-US" smtClean="0"/>
              <a:pPr>
                <a:defRPr/>
              </a:pPr>
              <a:t>4</a:t>
            </a:fld>
            <a:endParaRPr lang="en-US" altLang="en-US"/>
          </a:p>
        </p:txBody>
      </p:sp>
    </p:spTree>
    <p:extLst>
      <p:ext uri="{BB962C8B-B14F-4D97-AF65-F5344CB8AC3E}">
        <p14:creationId xmlns:p14="http://schemas.microsoft.com/office/powerpoint/2010/main" val="2537227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cortical grey matter volume declines childhood throughout adolescence; the grey matter volume of the mid-dorsolateral frontal prefrontal cortex (DLPFC), peaks in mid-adolescence, declines and then stabilizes in early adulthood</a:t>
            </a:r>
          </a:p>
          <a:p>
            <a:r>
              <a:rPr lang="en-US" dirty="0"/>
              <a:t>regions </a:t>
            </a:r>
            <a:r>
              <a:rPr lang="en-US" dirty="0" err="1"/>
              <a:t>subserving</a:t>
            </a:r>
            <a:r>
              <a:rPr lang="en-US" dirty="0"/>
              <a:t> higher-order cognitive functioning develop and mature later than “primary” function regions </a:t>
            </a:r>
          </a:p>
          <a:p>
            <a:r>
              <a:rPr lang="en-US" dirty="0"/>
              <a:t>the development of subcortical regions is also pronounced during adolescence, </a:t>
            </a:r>
          </a:p>
          <a:p>
            <a:r>
              <a:rPr lang="en-US" dirty="0"/>
              <a:t>decreases in grey matter during adolescence have often been interpreted as pruning of redundant synapses</a:t>
            </a:r>
          </a:p>
          <a:p>
            <a:r>
              <a:rPr lang="en-US" dirty="0"/>
              <a:t>regions </a:t>
            </a:r>
            <a:r>
              <a:rPr lang="en-US" dirty="0" err="1"/>
              <a:t>subserving</a:t>
            </a:r>
            <a:r>
              <a:rPr lang="en-US" dirty="0"/>
              <a:t> higher-order cognitive functioning develop and mature later than “primary” function regions</a:t>
            </a:r>
          </a:p>
          <a:p>
            <a:r>
              <a:rPr lang="en-US" dirty="0" err="1"/>
              <a:t>Behaviourally</a:t>
            </a:r>
            <a:r>
              <a:rPr lang="en-US" dirty="0"/>
              <a:t>, nonhuman adolescents tend to exhibit increased novelty seeking, peer interactions and </a:t>
            </a:r>
            <a:r>
              <a:rPr lang="en-US" dirty="0" err="1"/>
              <a:t>consummatory</a:t>
            </a:r>
            <a:r>
              <a:rPr lang="en-US" dirty="0"/>
              <a:t> and hedonic behaviours.</a:t>
            </a:r>
            <a:r>
              <a:rPr lang="en-US" baseline="30000" dirty="0">
                <a:hlinkClick r:id="rId3"/>
              </a:rPr>
              <a:t>2</a:t>
            </a:r>
            <a:r>
              <a:rPr lang="en-US" dirty="0"/>
              <a:t> Similarly, human adolescents make risky choices and exhibit greater emotional reactivity than either children or adults</a:t>
            </a:r>
          </a:p>
          <a:p>
            <a:r>
              <a:rPr lang="en-US" dirty="0"/>
              <a:t>A primary cognitive feature defining the progression throughout adolescence is the ability to control impulses and delay gratification in </a:t>
            </a:r>
            <a:r>
              <a:rPr lang="en-US" dirty="0" err="1"/>
              <a:t>favour</a:t>
            </a:r>
            <a:r>
              <a:rPr lang="en-US" dirty="0"/>
              <a:t> of goal-directed and more optimized outcomes and behaviours.</a:t>
            </a:r>
            <a:r>
              <a:rPr lang="en-US" baseline="30000" dirty="0">
                <a:hlinkClick r:id="rId4"/>
              </a:rPr>
              <a:t>3</a:t>
            </a:r>
            <a:r>
              <a:rPr lang="en-US" baseline="30000" dirty="0"/>
              <a:t>,</a:t>
            </a:r>
            <a:r>
              <a:rPr lang="en-US" baseline="30000" dirty="0">
                <a:hlinkClick r:id="rId5"/>
              </a:rPr>
              <a:t>4</a:t>
            </a:r>
            <a:r>
              <a:rPr lang="en-US" dirty="0"/>
              <a:t> Accumulating data indicates that adolescent </a:t>
            </a:r>
            <a:r>
              <a:rPr lang="en-US" dirty="0" err="1"/>
              <a:t>behaviour</a:t>
            </a:r>
            <a:r>
              <a:rPr lang="en-US" dirty="0"/>
              <a:t> is differentially biased in motivationally charged contexts compared with adult </a:t>
            </a:r>
            <a:r>
              <a:rPr lang="en-US" dirty="0" err="1"/>
              <a:t>behaviour</a:t>
            </a:r>
            <a:r>
              <a:rPr lang="en-US" dirty="0"/>
              <a:t>; correspondingly, sensitivity to rewards peaks during adolescence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355E0C-D83A-40AB-B229-E08820B2F0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17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1950"/>
              </a:spcAft>
              <a:buFont typeface="+mj-lt"/>
              <a:buAutoNum type="arabicPeriod"/>
            </a:pPr>
            <a:r>
              <a:rPr lang="en-US" sz="1200" b="0" i="0" u="none" strike="noStrike" dirty="0">
                <a:solidFill>
                  <a:srgbClr val="F49619"/>
                </a:solidFill>
                <a:effectLst/>
                <a:latin typeface="Montserrat" panose="00000500000000000000" pitchFamily="2" charset="0"/>
                <a:hlinkClick r:id="rId3"/>
              </a:rPr>
              <a:t>Frontal cortex</a:t>
            </a:r>
            <a:r>
              <a:rPr lang="en-US" sz="1200" b="0" i="0" dirty="0">
                <a:solidFill>
                  <a:srgbClr val="000000"/>
                </a:solidFill>
                <a:effectLst/>
                <a:latin typeface="Montserrat" panose="00000500000000000000" pitchFamily="2" charset="0"/>
              </a:rPr>
              <a:t>: manages and controls high-level functioning such as directing and organizing attention, as well as executive function and more</a:t>
            </a:r>
          </a:p>
          <a:p>
            <a:pPr algn="l">
              <a:spcAft>
                <a:spcPts val="1950"/>
              </a:spcAft>
              <a:buFont typeface="+mj-lt"/>
              <a:buAutoNum type="arabicPeriod"/>
            </a:pPr>
            <a:r>
              <a:rPr lang="en-US" sz="1200" b="0" i="0" u="none" strike="noStrike" dirty="0">
                <a:solidFill>
                  <a:srgbClr val="F49619"/>
                </a:solidFill>
                <a:effectLst/>
                <a:latin typeface="Montserrat" panose="00000500000000000000" pitchFamily="2" charset="0"/>
                <a:hlinkClick r:id="rId4"/>
              </a:rPr>
              <a:t>Limbic system</a:t>
            </a:r>
            <a:r>
              <a:rPr lang="en-US" sz="1200" b="0" i="0" dirty="0">
                <a:solidFill>
                  <a:srgbClr val="000000"/>
                </a:solidFill>
                <a:effectLst/>
                <a:latin typeface="Montserrat" panose="00000500000000000000" pitchFamily="2" charset="0"/>
              </a:rPr>
              <a:t>: coordinates emotional and behavioral responses</a:t>
            </a:r>
          </a:p>
          <a:p>
            <a:pPr algn="l">
              <a:spcAft>
                <a:spcPts val="1950"/>
              </a:spcAft>
              <a:buFont typeface="+mj-lt"/>
              <a:buAutoNum type="arabicPeriod"/>
            </a:pPr>
            <a:r>
              <a:rPr lang="en-US" sz="1200" b="0" i="0" u="none" strike="noStrike" dirty="0">
                <a:solidFill>
                  <a:srgbClr val="F49619"/>
                </a:solidFill>
                <a:effectLst/>
                <a:latin typeface="Montserrat" panose="00000500000000000000" pitchFamily="2" charset="0"/>
                <a:hlinkClick r:id="rId5"/>
              </a:rPr>
              <a:t>Basal ganglia</a:t>
            </a:r>
            <a:r>
              <a:rPr lang="en-US" sz="1200" b="0" i="0" dirty="0">
                <a:solidFill>
                  <a:srgbClr val="000000"/>
                </a:solidFill>
                <a:effectLst/>
                <a:latin typeface="Montserrat" panose="00000500000000000000" pitchFamily="2" charset="0"/>
              </a:rPr>
              <a:t>: directs communication within the brain, similar to the control tower of an airport. It is heavily involved in motor coordination as well as habit formation, rewards and reinforcement</a:t>
            </a:r>
          </a:p>
          <a:p>
            <a:pPr algn="l">
              <a:spcAft>
                <a:spcPts val="1950"/>
              </a:spcAft>
              <a:buFont typeface="+mj-lt"/>
              <a:buAutoNum type="arabicPeriod"/>
            </a:pPr>
            <a:r>
              <a:rPr lang="en-US" sz="1200" b="0" i="0" u="none" strike="noStrike" dirty="0">
                <a:solidFill>
                  <a:srgbClr val="F49619"/>
                </a:solidFill>
                <a:effectLst/>
                <a:latin typeface="Montserrat" panose="00000500000000000000" pitchFamily="2" charset="0"/>
                <a:hlinkClick r:id="rId6"/>
              </a:rPr>
              <a:t>Reticular activating system (RAS)</a:t>
            </a:r>
            <a:r>
              <a:rPr lang="en-US" sz="1200" b="0" i="0" dirty="0">
                <a:solidFill>
                  <a:srgbClr val="000000"/>
                </a:solidFill>
                <a:effectLst/>
                <a:latin typeface="Montserrat" panose="00000500000000000000" pitchFamily="2" charset="0"/>
              </a:rPr>
              <a:t>: a network of neurons that aid the hypothalamus in regulating behavior</a:t>
            </a:r>
          </a:p>
          <a:p>
            <a:pPr marL="274320" indent="-228600" defTabSz="914400" fontAlgn="auto">
              <a:spcBef>
                <a:spcPts val="1000"/>
              </a:spcBef>
              <a:spcAft>
                <a:spcPts val="0"/>
              </a:spcAft>
              <a:defRPr/>
            </a:pPr>
            <a:endParaRPr lang="en-US" b="1" dirty="0"/>
          </a:p>
          <a:p>
            <a:pPr marL="274320" indent="-228600" defTabSz="914400" fontAlgn="auto">
              <a:spcBef>
                <a:spcPts val="1000"/>
              </a:spcBef>
              <a:spcAft>
                <a:spcPts val="0"/>
              </a:spcAft>
              <a:defRPr/>
            </a:pPr>
            <a:r>
              <a:rPr lang="en-US" b="1" dirty="0"/>
              <a:t>Frontal Lobes</a:t>
            </a:r>
            <a:r>
              <a:rPr lang="en-US" dirty="0"/>
              <a:t>: Executive functioning- control impulses, emotional regulation, motivation, organization and sequential memory</a:t>
            </a:r>
          </a:p>
          <a:p>
            <a:pPr marL="274320" indent="-228600" defTabSz="914400" fontAlgn="auto">
              <a:spcBef>
                <a:spcPts val="1000"/>
              </a:spcBef>
              <a:spcAft>
                <a:spcPts val="0"/>
              </a:spcAft>
              <a:defRPr/>
            </a:pPr>
            <a:r>
              <a:rPr lang="en-US" b="1" dirty="0"/>
              <a:t>Cerebellum</a:t>
            </a:r>
            <a:r>
              <a:rPr lang="en-US" dirty="0"/>
              <a:t>: helps regulate executive functioning</a:t>
            </a:r>
          </a:p>
          <a:p>
            <a:pPr marL="274320" indent="-228600" defTabSz="914400" fontAlgn="auto">
              <a:spcBef>
                <a:spcPts val="1000"/>
              </a:spcBef>
              <a:spcAft>
                <a:spcPts val="0"/>
              </a:spcAft>
              <a:defRPr/>
            </a:pPr>
            <a:r>
              <a:rPr lang="en-US" b="1" dirty="0"/>
              <a:t>Basal Ganglia</a:t>
            </a:r>
            <a:r>
              <a:rPr lang="en-US" dirty="0"/>
              <a:t>: helps regulate activity and helps integrate feelings as well as learned behaviors</a:t>
            </a:r>
          </a:p>
          <a:p>
            <a:pPr marL="274320" indent="-228600" defTabSz="914400" fontAlgn="auto">
              <a:spcBef>
                <a:spcPts val="1000"/>
              </a:spcBef>
              <a:spcAft>
                <a:spcPts val="0"/>
              </a:spcAft>
              <a:defRPr/>
            </a:pPr>
            <a:r>
              <a:rPr lang="en-US" b="1" dirty="0"/>
              <a:t>Limbic System</a:t>
            </a:r>
            <a:r>
              <a:rPr lang="en-US" dirty="0"/>
              <a:t>: Emotional center</a:t>
            </a:r>
          </a:p>
          <a:p>
            <a:endParaRPr lang="en-US" dirty="0"/>
          </a:p>
        </p:txBody>
      </p:sp>
      <p:sp>
        <p:nvSpPr>
          <p:cNvPr id="4" name="Slide Number Placeholder 3"/>
          <p:cNvSpPr>
            <a:spLocks noGrp="1"/>
          </p:cNvSpPr>
          <p:nvPr>
            <p:ph type="sldNum" sz="quarter" idx="5"/>
          </p:nvPr>
        </p:nvSpPr>
        <p:spPr/>
        <p:txBody>
          <a:bodyPr/>
          <a:lstStyle/>
          <a:p>
            <a:pPr>
              <a:defRPr/>
            </a:pPr>
            <a:fld id="{B38CDF9B-3D66-49C6-8D32-157EFCC1226B}" type="slidenum">
              <a:rPr lang="en-US" altLang="en-US" smtClean="0"/>
              <a:pPr>
                <a:defRPr/>
              </a:pPr>
              <a:t>33</a:t>
            </a:fld>
            <a:endParaRPr lang="en-US" altLang="en-US"/>
          </a:p>
        </p:txBody>
      </p:sp>
    </p:spTree>
    <p:extLst>
      <p:ext uri="{BB962C8B-B14F-4D97-AF65-F5344CB8AC3E}">
        <p14:creationId xmlns:p14="http://schemas.microsoft.com/office/powerpoint/2010/main" val="3942024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With ADHD the child can be “hypersensitive” to their sensory environment</a:t>
            </a:r>
          </a:p>
          <a:p>
            <a:endParaRPr lang="en-US" dirty="0"/>
          </a:p>
        </p:txBody>
      </p:sp>
      <p:sp>
        <p:nvSpPr>
          <p:cNvPr id="4" name="Slide Number Placeholder 3"/>
          <p:cNvSpPr>
            <a:spLocks noGrp="1"/>
          </p:cNvSpPr>
          <p:nvPr>
            <p:ph type="sldNum" sz="quarter" idx="5"/>
          </p:nvPr>
        </p:nvSpPr>
        <p:spPr/>
        <p:txBody>
          <a:bodyPr/>
          <a:lstStyle/>
          <a:p>
            <a:pPr>
              <a:defRPr/>
            </a:pPr>
            <a:fld id="{B38CDF9B-3D66-49C6-8D32-157EFCC1226B}" type="slidenum">
              <a:rPr lang="en-US" altLang="en-US" smtClean="0"/>
              <a:pPr>
                <a:defRPr/>
              </a:pPr>
              <a:t>34</a:t>
            </a:fld>
            <a:endParaRPr lang="en-US" altLang="en-US"/>
          </a:p>
        </p:txBody>
      </p:sp>
    </p:spTree>
    <p:extLst>
      <p:ext uri="{BB962C8B-B14F-4D97-AF65-F5344CB8AC3E}">
        <p14:creationId xmlns:p14="http://schemas.microsoft.com/office/powerpoint/2010/main" val="1166997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94C54-1533-D83D-04CD-4446B65927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B96B77-2D69-0C49-6069-77AD9964F6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9C152B-B8AB-395B-6D86-B5036FF2AD67}"/>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With ADHD the child can be “hypersensitive” to their sensory environment</a:t>
            </a:r>
          </a:p>
          <a:p>
            <a:endParaRPr lang="en-US" dirty="0"/>
          </a:p>
        </p:txBody>
      </p:sp>
      <p:sp>
        <p:nvSpPr>
          <p:cNvPr id="4" name="Slide Number Placeholder 3">
            <a:extLst>
              <a:ext uri="{FF2B5EF4-FFF2-40B4-BE49-F238E27FC236}">
                <a16:creationId xmlns:a16="http://schemas.microsoft.com/office/drawing/2014/main" id="{EBD478B0-E292-00D1-F7B0-8E3CA69CA6B6}"/>
              </a:ext>
            </a:extLst>
          </p:cNvPr>
          <p:cNvSpPr>
            <a:spLocks noGrp="1"/>
          </p:cNvSpPr>
          <p:nvPr>
            <p:ph type="sldNum" sz="quarter" idx="5"/>
          </p:nvPr>
        </p:nvSpPr>
        <p:spPr/>
        <p:txBody>
          <a:bodyPr/>
          <a:lstStyle/>
          <a:p>
            <a:pPr>
              <a:defRPr/>
            </a:pPr>
            <a:fld id="{B38CDF9B-3D66-49C6-8D32-157EFCC1226B}" type="slidenum">
              <a:rPr lang="en-US" altLang="en-US" smtClean="0"/>
              <a:pPr>
                <a:defRPr/>
              </a:pPr>
              <a:t>35</a:t>
            </a:fld>
            <a:endParaRPr lang="en-US" altLang="en-US"/>
          </a:p>
        </p:txBody>
      </p:sp>
    </p:spTree>
    <p:extLst>
      <p:ext uri="{BB962C8B-B14F-4D97-AF65-F5344CB8AC3E}">
        <p14:creationId xmlns:p14="http://schemas.microsoft.com/office/powerpoint/2010/main" val="2591830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9DE61443-B684-42A5-BC9A-D19BFFD2362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A7CC0F64-2B37-40DB-AB15-2DC0E53457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GABA: playing a crucial role in regulating anxiety, stress, fear, and sleep cycles by reducing the activity of neurons in the central nervous system</a:t>
            </a:r>
          </a:p>
          <a:p>
            <a:pPr eaLnBrk="1" hangingPunct="1">
              <a:spcBef>
                <a:spcPct val="0"/>
              </a:spcBef>
            </a:pPr>
            <a:endParaRPr lang="en-US" altLang="en-US" dirty="0"/>
          </a:p>
          <a:p>
            <a:pPr eaLnBrk="1" hangingPunct="1">
              <a:spcBef>
                <a:spcPct val="0"/>
              </a:spcBef>
            </a:pPr>
            <a:r>
              <a:rPr lang="en-US" altLang="en-US" dirty="0"/>
              <a:t>Adrenaline by rapidly increasing heart rate, blood pressure, and blood sugar levels, while also directing blood flow towards muscles to enable quick action; essentially providing a surge of energy to deal with a perceived threat</a:t>
            </a:r>
          </a:p>
        </p:txBody>
      </p:sp>
      <p:sp>
        <p:nvSpPr>
          <p:cNvPr id="64516" name="Slide Number Placeholder 3">
            <a:extLst>
              <a:ext uri="{FF2B5EF4-FFF2-40B4-BE49-F238E27FC236}">
                <a16:creationId xmlns:a16="http://schemas.microsoft.com/office/drawing/2014/main" id="{7F3DDD5A-9358-466D-A669-9809960BFF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9A160BD-F63E-40A6-87FF-9B5E8FD66A35}" type="slidenum">
              <a:rPr lang="en-US" altLang="en-US" smtClean="0"/>
              <a:pPr>
                <a:spcBef>
                  <a:spcPct val="0"/>
                </a:spcBef>
              </a:pPr>
              <a:t>37</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B5C968F7-A2AF-4288-962B-A9E66982F0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235FD057-DC88-44E3-BC0B-7F432BD960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200" dirty="0"/>
              <a:t>from a looming deadline to focus and complete tasks, leading to a pattern of delaying work until the very last moment due to the perceived need for that pressure-induced energy boost</a:t>
            </a:r>
            <a:endParaRPr lang="en-US" altLang="en-US" dirty="0"/>
          </a:p>
          <a:p>
            <a:pPr eaLnBrk="1" hangingPunct="1">
              <a:spcBef>
                <a:spcPct val="0"/>
              </a:spcBef>
            </a:pPr>
            <a:endParaRPr lang="en-US" altLang="en-US" dirty="0"/>
          </a:p>
          <a:p>
            <a:pPr eaLnBrk="1" hangingPunct="1">
              <a:spcBef>
                <a:spcPct val="0"/>
              </a:spcBef>
            </a:pPr>
            <a:r>
              <a:rPr lang="en-US" altLang="en-US" dirty="0"/>
              <a:t>Inattention and distractibility appear to be related to low levels of Norepinephrine. ADHD Children/Adults can't judge which things in their environment are important and which should be ignored. ADHD Children/Adults often feel the flight path of a fly in the room is as important as the teacher's algebra lesson. To the ADHD Child/Adult, everything on the desk is equally interesting and worthy of attention. Low levels of Norepinephrine also make it very difficult for ADHD Children/Adults to sustain their focus on a task, plan ahead, and understand such concepts as sequence and time. </a:t>
            </a:r>
          </a:p>
          <a:p>
            <a:pPr eaLnBrk="1" hangingPunct="1">
              <a:spcBef>
                <a:spcPct val="0"/>
              </a:spcBef>
            </a:pPr>
            <a:endParaRPr lang="en-US" altLang="en-US" dirty="0"/>
          </a:p>
          <a:p>
            <a:pPr eaLnBrk="1" hangingPunct="1">
              <a:spcBef>
                <a:spcPct val="0"/>
              </a:spcBef>
            </a:pPr>
            <a:r>
              <a:rPr lang="en-US" altLang="en-US" dirty="0"/>
              <a:t>The impulse and behavior problems found in Attention-Deficit Hyperactivity Disorder (ADHD) appear related to low levels of Dopamine in the brain. When dopamine levels are normal, we can repress the urge to do or say something in public, grab something interesting on a desk, blurt out our opinion, or touch/poke someone who has just walked within our physical range. Low levels of dopamine in the brain makes control of impulsive behavior almost impossible in the ADHD Child/Adult. </a:t>
            </a:r>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p>
        </p:txBody>
      </p:sp>
      <p:sp>
        <p:nvSpPr>
          <p:cNvPr id="67588" name="Slide Number Placeholder 3">
            <a:extLst>
              <a:ext uri="{FF2B5EF4-FFF2-40B4-BE49-F238E27FC236}">
                <a16:creationId xmlns:a16="http://schemas.microsoft.com/office/drawing/2014/main" id="{8E1D571A-4E66-45F0-B5FF-0B3F1159F4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5C4EF7F-66C4-4DB7-B47C-0CD91BEEC6DB}" type="slidenum">
              <a:rPr lang="en-US" altLang="en-US" smtClean="0"/>
              <a:pPr>
                <a:spcBef>
                  <a:spcPct val="0"/>
                </a:spcBef>
              </a:pPr>
              <a:t>38</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https://www.unlockingadhd.com/adhd-from-a-scientific-point-of-view/</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dirty="0">
              <a:solidFill>
                <a:srgbClr val="000000"/>
              </a:solidFill>
              <a:effectLst/>
              <a:latin typeface="Montserrat" panose="00000500000000000000" pitchFamily="2"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dirty="0">
                <a:solidFill>
                  <a:srgbClr val="000000"/>
                </a:solidFill>
                <a:effectLst/>
                <a:latin typeface="Montserrat" panose="00000500000000000000" pitchFamily="2" charset="0"/>
              </a:rPr>
              <a:t>where children may have low dopaminergic characteristics. ADHD stems from insufficiency of a particular neurotransmitter: </a:t>
            </a:r>
            <a:r>
              <a:rPr lang="en-US" sz="1200" b="0" i="0" u="none" strike="noStrike" dirty="0">
                <a:solidFill>
                  <a:srgbClr val="F49619"/>
                </a:solidFill>
                <a:effectLst/>
                <a:latin typeface="Montserrat" panose="00000500000000000000" pitchFamily="2" charset="0"/>
                <a:hlinkClick r:id="rId3"/>
              </a:rPr>
              <a:t>norepinephrine</a:t>
            </a:r>
            <a:r>
              <a:rPr lang="en-US" sz="1200" b="0" i="0" dirty="0">
                <a:solidFill>
                  <a:srgbClr val="000000"/>
                </a:solidFill>
                <a:effectLst/>
                <a:latin typeface="Montserrat" panose="00000500000000000000" pitchFamily="2" charset="0"/>
              </a:rPr>
              <a:t> (a.k.a. noradrenaline). Each molecule of norepinephrine is composed of dopa. Dopa molecules are converted into dopamine, which is then converted into norepinephrine. ]</a:t>
            </a:r>
          </a:p>
          <a:p>
            <a:endParaRPr lang="en-US" dirty="0"/>
          </a:p>
        </p:txBody>
      </p:sp>
      <p:sp>
        <p:nvSpPr>
          <p:cNvPr id="4" name="Slide Number Placeholder 3"/>
          <p:cNvSpPr>
            <a:spLocks noGrp="1"/>
          </p:cNvSpPr>
          <p:nvPr>
            <p:ph type="sldNum" sz="quarter" idx="5"/>
          </p:nvPr>
        </p:nvSpPr>
        <p:spPr/>
        <p:txBody>
          <a:bodyPr/>
          <a:lstStyle/>
          <a:p>
            <a:pPr>
              <a:defRPr/>
            </a:pPr>
            <a:fld id="{B38CDF9B-3D66-49C6-8D32-157EFCC1226B}" type="slidenum">
              <a:rPr lang="en-US" altLang="en-US" smtClean="0"/>
              <a:pPr>
                <a:defRPr/>
              </a:pPr>
              <a:t>39</a:t>
            </a:fld>
            <a:endParaRPr lang="en-US" altLang="en-US"/>
          </a:p>
        </p:txBody>
      </p:sp>
    </p:spTree>
    <p:extLst>
      <p:ext uri="{BB962C8B-B14F-4D97-AF65-F5344CB8AC3E}">
        <p14:creationId xmlns:p14="http://schemas.microsoft.com/office/powerpoint/2010/main" val="39718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 dopamine: Bored brain</a:t>
            </a:r>
          </a:p>
          <a:p>
            <a:r>
              <a:rPr lang="en-US" dirty="0"/>
              <a:t>With an appropriate level of GABA you can control impulses</a:t>
            </a:r>
          </a:p>
          <a:p>
            <a:endParaRPr lang="en-US" dirty="0"/>
          </a:p>
        </p:txBody>
      </p:sp>
      <p:sp>
        <p:nvSpPr>
          <p:cNvPr id="4" name="Slide Number Placeholder 3"/>
          <p:cNvSpPr>
            <a:spLocks noGrp="1"/>
          </p:cNvSpPr>
          <p:nvPr>
            <p:ph type="sldNum" sz="quarter" idx="5"/>
          </p:nvPr>
        </p:nvSpPr>
        <p:spPr/>
        <p:txBody>
          <a:bodyPr/>
          <a:lstStyle/>
          <a:p>
            <a:pPr>
              <a:defRPr/>
            </a:pPr>
            <a:fld id="{B38CDF9B-3D66-49C6-8D32-157EFCC1226B}" type="slidenum">
              <a:rPr lang="en-US" altLang="en-US" smtClean="0"/>
              <a:pPr>
                <a:defRPr/>
              </a:pPr>
              <a:t>40</a:t>
            </a:fld>
            <a:endParaRPr lang="en-US" altLang="en-US"/>
          </a:p>
        </p:txBody>
      </p:sp>
    </p:spTree>
    <p:extLst>
      <p:ext uri="{BB962C8B-B14F-4D97-AF65-F5344CB8AC3E}">
        <p14:creationId xmlns:p14="http://schemas.microsoft.com/office/powerpoint/2010/main" val="754215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Neural circuitry underlying adolescent vulnerability to substance use disorder (SUD). Current theories on the etiology of SUD indicate addiction results from an executive function deficit (A), increased incentive salience of drug-related cues (B), and the formation of compulsive drug habits (C). Adolescence is a sensitive period of ongoing neurodevelopment in which these traits are expressed even in the absence of drug taking. Specifically, adolescents exhibit A) poor executive control, resulting from reduced inhibitory control of the orbitofrontal cortex (OFC), dorsolateral PFC (DL), and anterior cingulate cortex (ACC), over more developed subcortical regions such as the striatum (S) and subthalamic nucleus (STN). Adolescents also attribute B) increased incentive salience to reward-related cues, due to elevated excitation in projections between the ventromedial PFC (VM), the ventral striatum (including the nucleus </a:t>
            </a:r>
            <a:r>
              <a:rPr lang="en-US" dirty="0" err="1"/>
              <a:t>accumbens</a:t>
            </a:r>
            <a:r>
              <a:rPr lang="en-US" dirty="0"/>
              <a:t>) and amygdala (A). Finally, adolescents are more prone to C) formation of habitual over goal-directed behaviors. Habit formation in adults involves a progressive recruitment (increased activation) of the VMPFC to the ventral striatum (pathway 1) followed by increased activity in the ACC (pathway 2), to the striatum (pathway 3), and motor cortex (pathway 4). In contrast, adolescents show evidence of direct excitatory projections between the VMPFC and dorsal striatum (S), providing a shortcut to the formation of habits.</a:t>
            </a:r>
          </a:p>
        </p:txBody>
      </p:sp>
      <p:sp>
        <p:nvSpPr>
          <p:cNvPr id="4" name="Slide Number Placeholder 3"/>
          <p:cNvSpPr>
            <a:spLocks noGrp="1"/>
          </p:cNvSpPr>
          <p:nvPr>
            <p:ph type="sldNum" sz="quarter" idx="5"/>
          </p:nvPr>
        </p:nvSpPr>
        <p:spPr/>
        <p:txBody>
          <a:bodyPr/>
          <a:lstStyle/>
          <a:p>
            <a:pPr>
              <a:defRPr/>
            </a:pPr>
            <a:fld id="{B38CDF9B-3D66-49C6-8D32-157EFCC1226B}" type="slidenum">
              <a:rPr lang="en-US" altLang="en-US" smtClean="0"/>
              <a:pPr>
                <a:defRPr/>
              </a:pPr>
              <a:t>41</a:t>
            </a:fld>
            <a:endParaRPr lang="en-US" altLang="en-US"/>
          </a:p>
        </p:txBody>
      </p:sp>
    </p:spTree>
    <p:extLst>
      <p:ext uri="{BB962C8B-B14F-4D97-AF65-F5344CB8AC3E}">
        <p14:creationId xmlns:p14="http://schemas.microsoft.com/office/powerpoint/2010/main" val="2371110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38CDF9B-3D66-49C6-8D32-157EFCC1226B}" type="slidenum">
              <a:rPr lang="en-US" altLang="en-US" smtClean="0"/>
              <a:pPr>
                <a:defRPr/>
              </a:pPr>
              <a:t>42</a:t>
            </a:fld>
            <a:endParaRPr lang="en-US" altLang="en-US"/>
          </a:p>
        </p:txBody>
      </p:sp>
    </p:spTree>
    <p:extLst>
      <p:ext uri="{BB962C8B-B14F-4D97-AF65-F5344CB8AC3E}">
        <p14:creationId xmlns:p14="http://schemas.microsoft.com/office/powerpoint/2010/main" val="4053732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C1D1F"/>
                </a:solidFill>
                <a:effectLst/>
                <a:latin typeface="Nunito" pitchFamily="2" charset="0"/>
              </a:rPr>
              <a:t>An estimated 7 million (11.4%) U.S. children aged 3–17 years have ever been diagnosed with ADHD, according to a national survey of parents using data from 2022.</a:t>
            </a:r>
            <a:endParaRPr lang="en-US" dirty="0"/>
          </a:p>
        </p:txBody>
      </p:sp>
      <p:sp>
        <p:nvSpPr>
          <p:cNvPr id="4" name="Slide Number Placeholder 3"/>
          <p:cNvSpPr>
            <a:spLocks noGrp="1"/>
          </p:cNvSpPr>
          <p:nvPr>
            <p:ph type="sldNum" sz="quarter" idx="5"/>
          </p:nvPr>
        </p:nvSpPr>
        <p:spPr/>
        <p:txBody>
          <a:bodyPr/>
          <a:lstStyle/>
          <a:p>
            <a:pPr>
              <a:defRPr/>
            </a:pPr>
            <a:fld id="{B38CDF9B-3D66-49C6-8D32-157EFCC1226B}" type="slidenum">
              <a:rPr lang="en-US" altLang="en-US" smtClean="0"/>
              <a:pPr>
                <a:defRPr/>
              </a:pPr>
              <a:t>6</a:t>
            </a:fld>
            <a:endParaRPr lang="en-US" altLang="en-US"/>
          </a:p>
        </p:txBody>
      </p:sp>
    </p:spTree>
    <p:extLst>
      <p:ext uri="{BB962C8B-B14F-4D97-AF65-F5344CB8AC3E}">
        <p14:creationId xmlns:p14="http://schemas.microsoft.com/office/powerpoint/2010/main" val="36542451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National Institute on Drug Abuse. (2022). Cannabis (marijuana) </a:t>
            </a:r>
            <a:r>
              <a:rPr lang="en-US" dirty="0" err="1"/>
              <a:t>drugfacts</a:t>
            </a:r>
            <a:r>
              <a:rPr lang="en-US" dirty="0"/>
              <a:t>.</a:t>
            </a:r>
          </a:p>
          <a:p>
            <a:r>
              <a:rPr lang="en-US" dirty="0" err="1"/>
              <a:t>Miech</a:t>
            </a:r>
            <a:r>
              <a:rPr lang="en-US" dirty="0"/>
              <a:t>, R. A., Johnston, L. D., Patrick, M. E., O’Malley, P. M., Bachman, J. G., &amp; Schulenberg, J. E. (2023). Monitoring the Future National Survey Results on Drug Use, 1975–2022: Secondary School Students. Ann Arbor: Institute for Social Research, The University of Michigan.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8CDF9B-3D66-49C6-8D32-157EFCC1226B}" type="slidenum">
              <a:rPr kumimoji="0" lang="en-US" alt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5144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a:t>
            </a:r>
            <a:r>
              <a:rPr lang="en-US" b="0" dirty="0">
                <a:solidFill>
                  <a:srgbClr val="040C28"/>
                </a:solidFill>
                <a:effectLst/>
              </a:rPr>
              <a:t>You just need to try </a:t>
            </a:r>
            <a:r>
              <a:rPr lang="en-US" b="0" dirty="0" err="1">
                <a:solidFill>
                  <a:srgbClr val="040C28"/>
                </a:solidFill>
                <a:effectLst/>
              </a:rPr>
              <a:t>harder.”</a:t>
            </a:r>
            <a:r>
              <a:rPr lang="en-US" b="0" i="0" dirty="0" err="1">
                <a:solidFill>
                  <a:srgbClr val="1F1F1F"/>
                </a:solidFill>
                <a:effectLst/>
                <a:latin typeface="Google Sans"/>
              </a:rPr>
              <a:t>This</a:t>
            </a:r>
            <a:r>
              <a:rPr lang="en-US" b="0" i="0" dirty="0">
                <a:solidFill>
                  <a:srgbClr val="1F1F1F"/>
                </a:solidFill>
                <a:effectLst/>
                <a:latin typeface="Google Sans"/>
              </a:rPr>
              <a:t> neurological condition affects the brain's ability to regulate attention and impulse control. Telling someone with ADHD to try harder can make them feel inadequate and frustrated, exacerbating symptoms they're trying to manage.</a:t>
            </a:r>
            <a:endParaRPr lang="en-US" dirty="0"/>
          </a:p>
        </p:txBody>
      </p:sp>
      <p:sp>
        <p:nvSpPr>
          <p:cNvPr id="4" name="Slide Number Placeholder 3"/>
          <p:cNvSpPr>
            <a:spLocks noGrp="1"/>
          </p:cNvSpPr>
          <p:nvPr>
            <p:ph type="sldNum" sz="quarter" idx="5"/>
          </p:nvPr>
        </p:nvSpPr>
        <p:spPr/>
        <p:txBody>
          <a:bodyPr/>
          <a:lstStyle/>
          <a:p>
            <a:pPr>
              <a:defRPr/>
            </a:pPr>
            <a:fld id="{B38CDF9B-3D66-49C6-8D32-157EFCC1226B}" type="slidenum">
              <a:rPr lang="en-US" altLang="en-US" smtClean="0"/>
              <a:pPr>
                <a:defRPr/>
              </a:pPr>
              <a:t>7</a:t>
            </a:fld>
            <a:endParaRPr lang="en-US" altLang="en-US"/>
          </a:p>
        </p:txBody>
      </p:sp>
    </p:spTree>
    <p:extLst>
      <p:ext uri="{BB962C8B-B14F-4D97-AF65-F5344CB8AC3E}">
        <p14:creationId xmlns:p14="http://schemas.microsoft.com/office/powerpoint/2010/main" val="281173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Citation: </a:t>
            </a:r>
            <a:r>
              <a:rPr lang="en-US" b="0" i="0" dirty="0">
                <a:solidFill>
                  <a:srgbClr val="000000"/>
                </a:solidFill>
                <a:effectLst/>
                <a:latin typeface="Nunito" pitchFamily="2" charset="0"/>
              </a:rPr>
              <a:t>Staley BS, Robinson LR, Claussen AH, et al. Attention-Deficit/Hyperactivity Disorder Diagnosis, Treatment, and Telehealth Use in Adults — National Center for Health Statistics Rapid Surveys System, United States, October–November 2023. MMWR </a:t>
            </a:r>
            <a:r>
              <a:rPr lang="en-US" b="0" i="0" dirty="0" err="1">
                <a:solidFill>
                  <a:srgbClr val="000000"/>
                </a:solidFill>
                <a:effectLst/>
                <a:latin typeface="Nunito" pitchFamily="2" charset="0"/>
              </a:rPr>
              <a:t>Morb</a:t>
            </a:r>
            <a:r>
              <a:rPr lang="en-US" b="0" i="0" dirty="0">
                <a:solidFill>
                  <a:srgbClr val="000000"/>
                </a:solidFill>
                <a:effectLst/>
                <a:latin typeface="Nunito" pitchFamily="2" charset="0"/>
              </a:rPr>
              <a:t> Mortal </a:t>
            </a:r>
            <a:r>
              <a:rPr lang="en-US" b="0" i="0" dirty="0" err="1">
                <a:solidFill>
                  <a:srgbClr val="000000"/>
                </a:solidFill>
                <a:effectLst/>
                <a:latin typeface="Nunito" pitchFamily="2" charset="0"/>
              </a:rPr>
              <a:t>Wkly</a:t>
            </a:r>
            <a:r>
              <a:rPr lang="en-US" b="0" i="0" dirty="0">
                <a:solidFill>
                  <a:srgbClr val="000000"/>
                </a:solidFill>
                <a:effectLst/>
                <a:latin typeface="Nunito" pitchFamily="2" charset="0"/>
              </a:rPr>
              <a:t> Rep 2024;73:890–895. DOI: </a:t>
            </a:r>
            <a:r>
              <a:rPr lang="en-US" b="0" i="0" u="sng" dirty="0">
                <a:solidFill>
                  <a:srgbClr val="075290"/>
                </a:solidFill>
                <a:effectLst/>
                <a:latin typeface="Nunito" pitchFamily="2" charset="0"/>
                <a:hlinkClick r:id="rId3"/>
              </a:rPr>
              <a:t>http://dx.doi.org/10.15585/mmwr.mm7340a1</a:t>
            </a:r>
            <a:r>
              <a:rPr lang="en-US" b="0" i="0" dirty="0">
                <a:solidFill>
                  <a:srgbClr val="000000"/>
                </a:solidFill>
                <a:effectLst/>
                <a:latin typeface="Nunito" pitchFamily="2" charset="0"/>
              </a:rPr>
              <a:t>.</a:t>
            </a:r>
            <a:endParaRPr lang="en-US" dirty="0"/>
          </a:p>
        </p:txBody>
      </p:sp>
      <p:sp>
        <p:nvSpPr>
          <p:cNvPr id="4" name="Slide Number Placeholder 3"/>
          <p:cNvSpPr>
            <a:spLocks noGrp="1"/>
          </p:cNvSpPr>
          <p:nvPr>
            <p:ph type="sldNum" sz="quarter" idx="5"/>
          </p:nvPr>
        </p:nvSpPr>
        <p:spPr/>
        <p:txBody>
          <a:bodyPr/>
          <a:lstStyle/>
          <a:p>
            <a:pPr>
              <a:defRPr/>
            </a:pPr>
            <a:fld id="{B38CDF9B-3D66-49C6-8D32-157EFCC1226B}" type="slidenum">
              <a:rPr lang="en-US" altLang="en-US" smtClean="0"/>
              <a:pPr>
                <a:defRPr/>
              </a:pPr>
              <a:t>8</a:t>
            </a:fld>
            <a:endParaRPr lang="en-US" altLang="en-US"/>
          </a:p>
        </p:txBody>
      </p:sp>
    </p:spTree>
    <p:extLst>
      <p:ext uri="{BB962C8B-B14F-4D97-AF65-F5344CB8AC3E}">
        <p14:creationId xmlns:p14="http://schemas.microsoft.com/office/powerpoint/2010/main" val="2256894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effectLst/>
              </a:rPr>
              <a:t>Furthermore, the impact on already stretched waiting lists should be considered, with individuals who’s perceived ADHD traits are not impacting on their quality of life </a:t>
            </a:r>
            <a:endParaRPr lang="en-US" dirty="0"/>
          </a:p>
        </p:txBody>
      </p:sp>
      <p:sp>
        <p:nvSpPr>
          <p:cNvPr id="4" name="Slide Number Placeholder 3"/>
          <p:cNvSpPr>
            <a:spLocks noGrp="1"/>
          </p:cNvSpPr>
          <p:nvPr>
            <p:ph type="sldNum" sz="quarter" idx="5"/>
          </p:nvPr>
        </p:nvSpPr>
        <p:spPr/>
        <p:txBody>
          <a:bodyPr/>
          <a:lstStyle/>
          <a:p>
            <a:pPr>
              <a:defRPr/>
            </a:pPr>
            <a:fld id="{B38CDF9B-3D66-49C6-8D32-157EFCC1226B}" type="slidenum">
              <a:rPr lang="en-US" altLang="en-US" smtClean="0"/>
              <a:pPr>
                <a:defRPr/>
              </a:pPr>
              <a:t>9</a:t>
            </a:fld>
            <a:endParaRPr lang="en-US" altLang="en-US"/>
          </a:p>
        </p:txBody>
      </p:sp>
    </p:spTree>
    <p:extLst>
      <p:ext uri="{BB962C8B-B14F-4D97-AF65-F5344CB8AC3E}">
        <p14:creationId xmlns:p14="http://schemas.microsoft.com/office/powerpoint/2010/main" val="599031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38CDF9B-3D66-49C6-8D32-157EFCC1226B}" type="slidenum">
              <a:rPr lang="en-US" altLang="en-US" smtClean="0"/>
              <a:pPr>
                <a:defRPr/>
              </a:pPr>
              <a:t>11</a:t>
            </a:fld>
            <a:endParaRPr lang="en-US" altLang="en-US"/>
          </a:p>
        </p:txBody>
      </p:sp>
    </p:spTree>
    <p:extLst>
      <p:ext uri="{BB962C8B-B14F-4D97-AF65-F5344CB8AC3E}">
        <p14:creationId xmlns:p14="http://schemas.microsoft.com/office/powerpoint/2010/main" val="2405115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325B7CE5-B725-4620-967D-27BABE1A12C9}"/>
              </a:ext>
            </a:extLst>
          </p:cNvPr>
          <p:cNvSpPr>
            <a:spLocks noGrp="1" noRot="1" noChangeAspect="1" noChangeArrowheads="1" noTextEdit="1"/>
          </p:cNvSpPr>
          <p:nvPr>
            <p:ph type="sldImg"/>
          </p:nvPr>
        </p:nvSpPr>
        <p:spPr bwMode="auto">
          <a:xfrm>
            <a:off x="1136650" y="703263"/>
            <a:ext cx="4586288" cy="34401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Rectangle 3">
            <a:extLst>
              <a:ext uri="{FF2B5EF4-FFF2-40B4-BE49-F238E27FC236}">
                <a16:creationId xmlns:a16="http://schemas.microsoft.com/office/drawing/2014/main" id="{D7849DE1-81BA-47D4-A802-D26F21ECF889}"/>
              </a:ext>
            </a:extLst>
          </p:cNvPr>
          <p:cNvSpPr>
            <a:spLocks noGrp="1" noChangeArrowheads="1"/>
          </p:cNvSpPr>
          <p:nvPr>
            <p:ph type="body" idx="1"/>
          </p:nvPr>
        </p:nvSpPr>
        <p:spPr bwMode="auto">
          <a:xfrm>
            <a:off x="914400" y="4378325"/>
            <a:ext cx="5029200" cy="4065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AC48A19-3D5C-4688-942D-2A02C91AF1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E3DF4B03-242C-44CD-BA54-00D13CEF3B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200" dirty="0">
                <a:latin typeface="Calibri" panose="020F0502020204030204" pitchFamily="34" charset="0"/>
                <a:cs typeface="Calibri" panose="020F0502020204030204" pitchFamily="34" charset="0"/>
                <a:hlinkClick r:id="rId3"/>
              </a:rPr>
              <a:t>https://www.nih.gov/news-events/news-releases/nih-researchers-unlock-pattern-gene-activity-adhd</a:t>
            </a:r>
            <a:r>
              <a:rPr lang="en-US" altLang="en-US" sz="1200" dirty="0">
                <a:latin typeface="Calibri" panose="020F0502020204030204" pitchFamily="34" charset="0"/>
                <a:cs typeface="Calibri" panose="020F0502020204030204" pitchFamily="34" charset="0"/>
              </a:rPr>
              <a:t>. </a:t>
            </a:r>
            <a:r>
              <a:rPr lang="en-US" b="0" i="0" dirty="0">
                <a:solidFill>
                  <a:srgbClr val="444444"/>
                </a:solidFill>
                <a:effectLst/>
                <a:latin typeface="Droid Sans"/>
              </a:rPr>
              <a:t>To date, this is the first study to use postmortem human brain tissue to investigate ADHD. Other approaches to studying mental health conditions include non-invasively scanning the brain, which allows researchers to examine the structure and activation of brain areas. However, these studies lack information at the level of genes and how they might influence cell function and give rise to symptoms.</a:t>
            </a:r>
            <a:endParaRPr lang="en-US" altLang="en-US" dirty="0"/>
          </a:p>
        </p:txBody>
      </p:sp>
      <p:sp>
        <p:nvSpPr>
          <p:cNvPr id="51204" name="Slide Number Placeholder 3">
            <a:extLst>
              <a:ext uri="{FF2B5EF4-FFF2-40B4-BE49-F238E27FC236}">
                <a16:creationId xmlns:a16="http://schemas.microsoft.com/office/drawing/2014/main" id="{AD478DDB-BE98-48E8-A04B-5ABB43EA5BD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F1CF141-ADD2-4D79-9C85-47FBB13D0D34}" type="slidenum">
              <a:rPr lang="en-US" altLang="en-US" smtClean="0"/>
              <a:pPr>
                <a:spcBef>
                  <a:spcPct val="0"/>
                </a:spcBef>
              </a:pPr>
              <a:t>26</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540800B8-CACA-4174-A466-BDF31F9F3FCB}"/>
              </a:ext>
            </a:extLst>
          </p:cNvPr>
          <p:cNvSpPr>
            <a:spLocks noGrp="1" noRot="1" noChangeAspect="1" noChangeArrowheads="1" noTextEdit="1"/>
          </p:cNvSpPr>
          <p:nvPr>
            <p:ph type="sldImg"/>
          </p:nvPr>
        </p:nvSpPr>
        <p:spPr bwMode="auto">
          <a:xfrm>
            <a:off x="1136650" y="703263"/>
            <a:ext cx="4586288" cy="34401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Rectangle 3">
            <a:extLst>
              <a:ext uri="{FF2B5EF4-FFF2-40B4-BE49-F238E27FC236}">
                <a16:creationId xmlns:a16="http://schemas.microsoft.com/office/drawing/2014/main" id="{BB5F112D-65B4-41DD-8A34-EBCB66CBFEB7}"/>
              </a:ext>
            </a:extLst>
          </p:cNvPr>
          <p:cNvSpPr>
            <a:spLocks noGrp="1" noChangeArrowheads="1"/>
          </p:cNvSpPr>
          <p:nvPr>
            <p:ph type="body" idx="1"/>
          </p:nvPr>
        </p:nvSpPr>
        <p:spPr bwMode="auto">
          <a:xfrm>
            <a:off x="914400" y="4378325"/>
            <a:ext cx="5029200" cy="4065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hemeOverride" Target="../theme/themeOverride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hemeOverride" Target="../theme/themeOverride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hemeOverride" Target="../theme/themeOverride3.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hemeOverride" Target="../theme/themeOverride4.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hemeOverride" Target="../theme/themeOverride5.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55216E7F-557F-4BA8-AC8F-9402B8F49167}"/>
              </a:ext>
            </a:extLst>
          </p:cNvPr>
          <p:cNvGrpSpPr>
            <a:grpSpLocks/>
          </p:cNvGrpSpPr>
          <p:nvPr/>
        </p:nvGrpSpPr>
        <p:grpSpPr bwMode="auto">
          <a:xfrm>
            <a:off x="1143000" y="1060451"/>
            <a:ext cx="6858000" cy="2542117"/>
            <a:chOff x="1524000" y="1060150"/>
            <a:chExt cx="9144000" cy="2541888"/>
          </a:xfrm>
        </p:grpSpPr>
        <p:pic>
          <p:nvPicPr>
            <p:cNvPr id="5" name="Picture 7">
              <a:extLst>
                <a:ext uri="{FF2B5EF4-FFF2-40B4-BE49-F238E27FC236}">
                  <a16:creationId xmlns:a16="http://schemas.microsoft.com/office/drawing/2014/main" id="{D8BD052A-2A42-46F2-A325-7610C7A34C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6200" y="888715"/>
              <a:ext cx="3742267" cy="2886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a:extLst>
                <a:ext uri="{FF2B5EF4-FFF2-40B4-BE49-F238E27FC236}">
                  <a16:creationId xmlns:a16="http://schemas.microsoft.com/office/drawing/2014/main" id="{5623CB61-B72F-4AC7-8E3F-F0E6084BE7CB}"/>
                </a:ext>
              </a:extLst>
            </p:cNvPr>
            <p:cNvSpPr txBox="1">
              <a:spLocks/>
            </p:cNvSpPr>
            <p:nvPr/>
          </p:nvSpPr>
          <p:spPr>
            <a:xfrm>
              <a:off x="4912783" y="1060150"/>
              <a:ext cx="5755217" cy="2541888"/>
            </a:xfrm>
            <a:prstGeom prst="rect">
              <a:avLst/>
            </a:prstGeom>
          </p:spPr>
          <p:txBody>
            <a:bodyPr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auto">
                <a:spcAft>
                  <a:spcPts val="0"/>
                </a:spcAft>
                <a:defRPr/>
              </a:pPr>
              <a:r>
                <a:rPr lang="en-US" sz="2700" dirty="0">
                  <a:solidFill>
                    <a:prstClr val="white"/>
                  </a:solidFill>
                </a:rPr>
                <a:t>Project Build </a:t>
              </a:r>
            </a:p>
            <a:p>
              <a:pPr fontAlgn="auto">
                <a:spcAft>
                  <a:spcPts val="0"/>
                </a:spcAft>
                <a:defRPr/>
              </a:pPr>
              <a:r>
                <a:rPr lang="en-US" sz="2700" dirty="0">
                  <a:solidFill>
                    <a:prstClr val="white"/>
                  </a:solidFill>
                </a:rPr>
                <a:t>Behavioral Health, LLC</a:t>
              </a:r>
            </a:p>
          </p:txBody>
        </p:sp>
      </p:grpSp>
      <p:pic>
        <p:nvPicPr>
          <p:cNvPr id="7" name="Picture 9">
            <a:extLst>
              <a:ext uri="{FF2B5EF4-FFF2-40B4-BE49-F238E27FC236}">
                <a16:creationId xmlns:a16="http://schemas.microsoft.com/office/drawing/2014/main" id="{7E4872AE-3654-4364-92CA-C3C556C9BF1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38563" y="6356350"/>
            <a:ext cx="1666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0">
            <a:extLst>
              <a:ext uri="{FF2B5EF4-FFF2-40B4-BE49-F238E27FC236}">
                <a16:creationId xmlns:a16="http://schemas.microsoft.com/office/drawing/2014/main" id="{90310B3F-A2B0-4621-B093-EA5DC10E1BFF}"/>
              </a:ext>
            </a:extLst>
          </p:cNvPr>
          <p:cNvGrpSpPr>
            <a:grpSpLocks/>
          </p:cNvGrpSpPr>
          <p:nvPr userDrawn="1"/>
        </p:nvGrpSpPr>
        <p:grpSpPr bwMode="auto">
          <a:xfrm>
            <a:off x="1143000" y="1060451"/>
            <a:ext cx="6858000" cy="2542117"/>
            <a:chOff x="1524000" y="1060150"/>
            <a:chExt cx="9144000" cy="2541888"/>
          </a:xfrm>
        </p:grpSpPr>
        <p:pic>
          <p:nvPicPr>
            <p:cNvPr id="9" name="Picture 11">
              <a:extLst>
                <a:ext uri="{FF2B5EF4-FFF2-40B4-BE49-F238E27FC236}">
                  <a16:creationId xmlns:a16="http://schemas.microsoft.com/office/drawing/2014/main" id="{0D49878A-B6A7-40AC-9297-D268CC77C1A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46200" y="888715"/>
              <a:ext cx="3742267" cy="2886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ubtitle 2">
              <a:extLst>
                <a:ext uri="{FF2B5EF4-FFF2-40B4-BE49-F238E27FC236}">
                  <a16:creationId xmlns:a16="http://schemas.microsoft.com/office/drawing/2014/main" id="{361541B5-D284-476A-881A-9E9821D55CD1}"/>
                </a:ext>
              </a:extLst>
            </p:cNvPr>
            <p:cNvSpPr txBox="1">
              <a:spLocks/>
            </p:cNvSpPr>
            <p:nvPr userDrawn="1"/>
          </p:nvSpPr>
          <p:spPr>
            <a:xfrm>
              <a:off x="4912783" y="1060150"/>
              <a:ext cx="5755217" cy="2541888"/>
            </a:xfrm>
            <a:prstGeom prst="rect">
              <a:avLst/>
            </a:prstGeom>
          </p:spPr>
          <p:txBody>
            <a:bodyPr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auto">
                <a:spcAft>
                  <a:spcPts val="0"/>
                </a:spcAft>
                <a:defRPr/>
              </a:pPr>
              <a:r>
                <a:rPr lang="en-US" sz="2700" dirty="0">
                  <a:solidFill>
                    <a:prstClr val="white"/>
                  </a:solidFill>
                </a:rPr>
                <a:t>Project Build </a:t>
              </a:r>
            </a:p>
            <a:p>
              <a:pPr fontAlgn="auto">
                <a:spcAft>
                  <a:spcPts val="0"/>
                </a:spcAft>
                <a:defRPr/>
              </a:pPr>
              <a:r>
                <a:rPr lang="en-US" sz="2700" dirty="0">
                  <a:solidFill>
                    <a:prstClr val="white"/>
                  </a:solidFill>
                </a:rPr>
                <a:t>Behavioral Health, LLC</a:t>
              </a:r>
            </a:p>
          </p:txBody>
        </p:sp>
      </p:grpSp>
      <p:pic>
        <p:nvPicPr>
          <p:cNvPr id="11" name="Picture 13">
            <a:extLst>
              <a:ext uri="{FF2B5EF4-FFF2-40B4-BE49-F238E27FC236}">
                <a16:creationId xmlns:a16="http://schemas.microsoft.com/office/drawing/2014/main" id="{6E119F6E-9CA8-459D-81EF-EFAA222F34E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738563" y="6356350"/>
            <a:ext cx="1666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270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endParaRPr lang="en-US" dirty="0"/>
          </a:p>
        </p:txBody>
      </p:sp>
      <p:sp>
        <p:nvSpPr>
          <p:cNvPr id="12" name="Date Placeholder 3">
            <a:extLst>
              <a:ext uri="{FF2B5EF4-FFF2-40B4-BE49-F238E27FC236}">
                <a16:creationId xmlns:a16="http://schemas.microsoft.com/office/drawing/2014/main" id="{6B9113E2-7C63-49C6-B906-D5EAAD2C84FA}"/>
              </a:ext>
            </a:extLst>
          </p:cNvPr>
          <p:cNvSpPr>
            <a:spLocks noGrp="1"/>
          </p:cNvSpPr>
          <p:nvPr>
            <p:ph type="dt" sz="half" idx="10"/>
          </p:nvPr>
        </p:nvSpPr>
        <p:spPr/>
        <p:txBody>
          <a:bodyPr/>
          <a:lstStyle>
            <a:lvl1pPr>
              <a:defRPr dirty="0">
                <a:solidFill>
                  <a:prstClr val="white">
                    <a:tint val="75000"/>
                  </a:prstClr>
                </a:solidFill>
              </a:defRPr>
            </a:lvl1pPr>
          </a:lstStyle>
          <a:p>
            <a:pPr>
              <a:defRPr/>
            </a:pPr>
            <a:r>
              <a:rPr lang="en-US"/>
              <a:t>Confidential </a:t>
            </a:r>
          </a:p>
        </p:txBody>
      </p:sp>
    </p:spTree>
    <p:extLst>
      <p:ext uri="{BB962C8B-B14F-4D97-AF65-F5344CB8AC3E}">
        <p14:creationId xmlns:p14="http://schemas.microsoft.com/office/powerpoint/2010/main" val="50423161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8525D365-4819-4D0E-99D2-20D33259D2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94919" y="6416675"/>
            <a:ext cx="1554163" cy="42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587A7ADD-E305-407B-8B80-110762856A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94919" y="6416675"/>
            <a:ext cx="1554163" cy="42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1">
            <a:extLst>
              <a:ext uri="{FF2B5EF4-FFF2-40B4-BE49-F238E27FC236}">
                <a16:creationId xmlns:a16="http://schemas.microsoft.com/office/drawing/2014/main" id="{F20B1D1D-AFEC-4C85-8F6E-821CD117540C}"/>
              </a:ext>
            </a:extLst>
          </p:cNvPr>
          <p:cNvSpPr>
            <a:spLocks noGrp="1"/>
          </p:cNvSpPr>
          <p:nvPr>
            <p:ph type="dt" sz="half" idx="10"/>
          </p:nvPr>
        </p:nvSpPr>
        <p:spPr/>
        <p:txBody>
          <a:bodyPr/>
          <a:lstStyle>
            <a:lvl1pPr>
              <a:defRPr dirty="0"/>
            </a:lvl1pPr>
          </a:lstStyle>
          <a:p>
            <a:pPr>
              <a:defRPr/>
            </a:pPr>
            <a:r>
              <a:rPr lang="en-US"/>
              <a:t>Confidential </a:t>
            </a:r>
          </a:p>
        </p:txBody>
      </p:sp>
      <p:sp>
        <p:nvSpPr>
          <p:cNvPr id="5" name="Slide Number Placeholder 6">
            <a:extLst>
              <a:ext uri="{FF2B5EF4-FFF2-40B4-BE49-F238E27FC236}">
                <a16:creationId xmlns:a16="http://schemas.microsoft.com/office/drawing/2014/main" id="{82FF9F55-B6F9-49BD-BBAB-4C91AC48BB12}"/>
              </a:ext>
            </a:extLst>
          </p:cNvPr>
          <p:cNvSpPr>
            <a:spLocks noGrp="1"/>
          </p:cNvSpPr>
          <p:nvPr>
            <p:ph type="sldNum" sz="quarter" idx="11"/>
          </p:nvPr>
        </p:nvSpPr>
        <p:spPr/>
        <p:txBody>
          <a:bodyPr/>
          <a:lstStyle>
            <a:lvl1pPr>
              <a:defRPr/>
            </a:lvl1pPr>
          </a:lstStyle>
          <a:p>
            <a:pPr>
              <a:defRPr/>
            </a:pPr>
            <a:fld id="{DFB74C55-0C3C-414D-BBE4-AF043FAF3FF9}" type="slidenum">
              <a:rPr lang="en-US" altLang="en-US"/>
              <a:pPr>
                <a:defRPr/>
              </a:pPr>
              <a:t>‹#›</a:t>
            </a:fld>
            <a:endParaRPr lang="en-US" altLang="en-US" dirty="0"/>
          </a:p>
        </p:txBody>
      </p:sp>
    </p:spTree>
    <p:extLst>
      <p:ext uri="{BB962C8B-B14F-4D97-AF65-F5344CB8AC3E}">
        <p14:creationId xmlns:p14="http://schemas.microsoft.com/office/powerpoint/2010/main" val="36040936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11EAACC7-3B3F-47D1-959A-EF58926E955E}" type="datetimeFigureOut">
              <a:rPr lang="en-US" smtClean="0"/>
              <a:t>9/1/2025</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176680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101" name="Image"/>
          <p:cNvSpPr>
            <a:spLocks noGrp="1"/>
          </p:cNvSpPr>
          <p:nvPr>
            <p:ph type="pic" idx="13"/>
          </p:nvPr>
        </p:nvSpPr>
        <p:spPr>
          <a:xfrm>
            <a:off x="437555" y="830462"/>
            <a:ext cx="8268891" cy="3991570"/>
          </a:xfrm>
          <a:prstGeom prst="rect">
            <a:avLst/>
          </a:prstGeom>
        </p:spPr>
        <p:txBody>
          <a:bodyPr lIns="91439" tIns="45719" rIns="91439" bIns="45719" rtlCol="0">
            <a:noAutofit/>
          </a:bodyPr>
          <a:lstStyle/>
          <a:p>
            <a:pPr lvl="0"/>
            <a:r>
              <a:rPr lang="en-US" noProof="0" dirty="0"/>
              <a:t>Click icon to add picture</a:t>
            </a:r>
            <a:endParaRPr noProof="0" dirty="0"/>
          </a:p>
        </p:txBody>
      </p:sp>
      <p:sp>
        <p:nvSpPr>
          <p:cNvPr id="102" name="Title Text"/>
          <p:cNvSpPr txBox="1">
            <a:spLocks noGrp="1"/>
          </p:cNvSpPr>
          <p:nvPr>
            <p:ph type="title"/>
          </p:nvPr>
        </p:nvSpPr>
        <p:spPr>
          <a:xfrm>
            <a:off x="357188" y="4991697"/>
            <a:ext cx="8429625" cy="785813"/>
          </a:xfrm>
          <a:prstGeom prst="rect">
            <a:avLst/>
          </a:prstGeom>
        </p:spPr>
        <p:txBody>
          <a:bodyPr anchor="b"/>
          <a:lstStyle/>
          <a:p>
            <a:r>
              <a:rPr lang="en-US"/>
              <a:t>Click to edit Master title style</a:t>
            </a:r>
            <a:endParaRPr/>
          </a:p>
        </p:txBody>
      </p:sp>
      <p:sp>
        <p:nvSpPr>
          <p:cNvPr id="103" name="Body Level One…"/>
          <p:cNvSpPr txBox="1">
            <a:spLocks noGrp="1"/>
          </p:cNvSpPr>
          <p:nvPr>
            <p:ph type="body" sz="quarter" idx="1"/>
          </p:nvPr>
        </p:nvSpPr>
        <p:spPr>
          <a:xfrm>
            <a:off x="357188" y="5813229"/>
            <a:ext cx="8429625" cy="589359"/>
          </a:xfrm>
          <a:prstGeom prst="rect">
            <a:avLst/>
          </a:prstGeom>
        </p:spPr>
        <p:txBody>
          <a:bodyPr/>
          <a:lstStyle>
            <a:lvl1pPr marL="0" indent="0">
              <a:lnSpc>
                <a:spcPct val="120000"/>
              </a:lnSpc>
              <a:spcBef>
                <a:spcPts val="0"/>
              </a:spcBef>
              <a:buSzTx/>
              <a:buFontTx/>
              <a:buNone/>
              <a:defRPr sz="1265"/>
            </a:lvl1pPr>
            <a:lvl2pPr marL="0" indent="0">
              <a:lnSpc>
                <a:spcPct val="120000"/>
              </a:lnSpc>
              <a:spcBef>
                <a:spcPts val="0"/>
              </a:spcBef>
              <a:buSzTx/>
              <a:buFontTx/>
              <a:buNone/>
              <a:defRPr sz="1265"/>
            </a:lvl2pPr>
            <a:lvl3pPr marL="0" indent="0">
              <a:lnSpc>
                <a:spcPct val="120000"/>
              </a:lnSpc>
              <a:spcBef>
                <a:spcPts val="0"/>
              </a:spcBef>
              <a:buSzTx/>
              <a:buFontTx/>
              <a:buNone/>
              <a:defRPr sz="1265"/>
            </a:lvl3pPr>
            <a:lvl4pPr marL="0" indent="0">
              <a:lnSpc>
                <a:spcPct val="120000"/>
              </a:lnSpc>
              <a:spcBef>
                <a:spcPts val="0"/>
              </a:spcBef>
              <a:buSzTx/>
              <a:buFontTx/>
              <a:buNone/>
              <a:defRPr sz="1265"/>
            </a:lvl4pPr>
            <a:lvl5pPr marL="0" indent="0">
              <a:lnSpc>
                <a:spcPct val="120000"/>
              </a:lnSpc>
              <a:spcBef>
                <a:spcPts val="0"/>
              </a:spcBef>
              <a:buSzTx/>
              <a:buFontTx/>
              <a:buNone/>
              <a:defRPr sz="12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Slide Number">
            <a:extLst>
              <a:ext uri="{FF2B5EF4-FFF2-40B4-BE49-F238E27FC236}">
                <a16:creationId xmlns:a16="http://schemas.microsoft.com/office/drawing/2014/main" id="{473385BD-ACCF-422A-8F39-9432AE9AC2CB}"/>
              </a:ext>
            </a:extLst>
          </p:cNvPr>
          <p:cNvSpPr txBox="1">
            <a:spLocks noGrp="1"/>
          </p:cNvSpPr>
          <p:nvPr>
            <p:ph type="sldNum" sz="quarter" idx="14"/>
          </p:nvPr>
        </p:nvSpPr>
        <p:spPr/>
        <p:txBody>
          <a:bodyPr/>
          <a:lstStyle>
            <a:lvl1pPr>
              <a:defRPr/>
            </a:lvl1pPr>
          </a:lstStyle>
          <a:p>
            <a:pPr>
              <a:defRPr/>
            </a:pPr>
            <a:fld id="{99DD1582-6E3E-452F-AB71-661C6B21239C}" type="slidenum">
              <a:rPr lang="en-US" altLang="en-US"/>
              <a:pPr>
                <a:defRPr/>
              </a:pPr>
              <a:t>‹#›</a:t>
            </a:fld>
            <a:endParaRPr lang="en-US" altLang="en-US" dirty="0"/>
          </a:p>
        </p:txBody>
      </p:sp>
    </p:spTree>
    <p:extLst>
      <p:ext uri="{BB962C8B-B14F-4D97-AF65-F5344CB8AC3E}">
        <p14:creationId xmlns:p14="http://schemas.microsoft.com/office/powerpoint/2010/main" val="533572793"/>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F9DAF1EB-469C-457D-8466-47192988BFA9}"/>
              </a:ext>
            </a:extLst>
          </p:cNvPr>
          <p:cNvGrpSpPr>
            <a:grpSpLocks/>
          </p:cNvGrpSpPr>
          <p:nvPr userDrawn="1"/>
        </p:nvGrpSpPr>
        <p:grpSpPr bwMode="auto">
          <a:xfrm>
            <a:off x="1143000" y="1060451"/>
            <a:ext cx="6858000" cy="2542117"/>
            <a:chOff x="1524000" y="1060150"/>
            <a:chExt cx="9144000" cy="2541888"/>
          </a:xfrm>
        </p:grpSpPr>
        <p:pic>
          <p:nvPicPr>
            <p:cNvPr id="5" name="Picture 7">
              <a:extLst>
                <a:ext uri="{FF2B5EF4-FFF2-40B4-BE49-F238E27FC236}">
                  <a16:creationId xmlns:a16="http://schemas.microsoft.com/office/drawing/2014/main" id="{E03B2E9F-5529-4727-96FD-89B6BB3F031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46200" y="888715"/>
              <a:ext cx="3742267" cy="2886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a:extLst>
                <a:ext uri="{FF2B5EF4-FFF2-40B4-BE49-F238E27FC236}">
                  <a16:creationId xmlns:a16="http://schemas.microsoft.com/office/drawing/2014/main" id="{609DACAD-37AB-4ECB-9252-B63C1BC36CFB}"/>
                </a:ext>
              </a:extLst>
            </p:cNvPr>
            <p:cNvSpPr txBox="1">
              <a:spLocks/>
            </p:cNvSpPr>
            <p:nvPr userDrawn="1"/>
          </p:nvSpPr>
          <p:spPr>
            <a:xfrm>
              <a:off x="4912783" y="1060150"/>
              <a:ext cx="5755217" cy="2541888"/>
            </a:xfrm>
            <a:prstGeom prst="rect">
              <a:avLst/>
            </a:prstGeom>
          </p:spPr>
          <p:txBody>
            <a:bodyPr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auto">
                <a:spcAft>
                  <a:spcPts val="0"/>
                </a:spcAft>
                <a:defRPr/>
              </a:pPr>
              <a:r>
                <a:rPr lang="en-US" sz="2700" dirty="0">
                  <a:solidFill>
                    <a:prstClr val="white"/>
                  </a:solidFill>
                </a:rPr>
                <a:t>Project Build </a:t>
              </a:r>
            </a:p>
            <a:p>
              <a:pPr fontAlgn="auto">
                <a:spcAft>
                  <a:spcPts val="0"/>
                </a:spcAft>
                <a:defRPr/>
              </a:pPr>
              <a:r>
                <a:rPr lang="en-US" sz="2700" dirty="0">
                  <a:solidFill>
                    <a:prstClr val="white"/>
                  </a:solidFill>
                </a:rPr>
                <a:t>Behavioral Health, LLC</a:t>
              </a:r>
            </a:p>
          </p:txBody>
        </p:sp>
      </p:grpSp>
      <p:pic>
        <p:nvPicPr>
          <p:cNvPr id="7" name="Picture 9">
            <a:extLst>
              <a:ext uri="{FF2B5EF4-FFF2-40B4-BE49-F238E27FC236}">
                <a16:creationId xmlns:a16="http://schemas.microsoft.com/office/drawing/2014/main" id="{0A09BB0A-2A1C-4290-AD5F-9C9697BDCF3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738563" y="6356350"/>
            <a:ext cx="1666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270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endParaRPr lang="en-US" dirty="0"/>
          </a:p>
        </p:txBody>
      </p:sp>
      <p:sp>
        <p:nvSpPr>
          <p:cNvPr id="8" name="Date Placeholder 3">
            <a:extLst>
              <a:ext uri="{FF2B5EF4-FFF2-40B4-BE49-F238E27FC236}">
                <a16:creationId xmlns:a16="http://schemas.microsoft.com/office/drawing/2014/main" id="{F52A8FA1-C3AD-4892-B027-D34B6E9DA46E}"/>
              </a:ext>
            </a:extLst>
          </p:cNvPr>
          <p:cNvSpPr>
            <a:spLocks noGrp="1"/>
          </p:cNvSpPr>
          <p:nvPr>
            <p:ph type="dt" sz="half" idx="10"/>
          </p:nvPr>
        </p:nvSpPr>
        <p:spPr/>
        <p:txBody>
          <a:bodyPr/>
          <a:lstStyle>
            <a:lvl1pPr>
              <a:defRPr dirty="0">
                <a:solidFill>
                  <a:prstClr val="white">
                    <a:tint val="75000"/>
                  </a:prstClr>
                </a:solidFill>
              </a:defRPr>
            </a:lvl1pPr>
          </a:lstStyle>
          <a:p>
            <a:pPr>
              <a:defRPr/>
            </a:pPr>
            <a:r>
              <a:rPr lang="en-US"/>
              <a:t>Confidential </a:t>
            </a:r>
          </a:p>
        </p:txBody>
      </p:sp>
    </p:spTree>
    <p:extLst>
      <p:ext uri="{BB962C8B-B14F-4D97-AF65-F5344CB8AC3E}">
        <p14:creationId xmlns:p14="http://schemas.microsoft.com/office/powerpoint/2010/main" val="68227042"/>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F9DAF1EB-469C-457D-8466-47192988BFA9}"/>
              </a:ext>
            </a:extLst>
          </p:cNvPr>
          <p:cNvGrpSpPr>
            <a:grpSpLocks/>
          </p:cNvGrpSpPr>
          <p:nvPr userDrawn="1"/>
        </p:nvGrpSpPr>
        <p:grpSpPr bwMode="auto">
          <a:xfrm>
            <a:off x="1143000" y="1060451"/>
            <a:ext cx="6858000" cy="2542117"/>
            <a:chOff x="1524000" y="1060150"/>
            <a:chExt cx="9144000" cy="2541888"/>
          </a:xfrm>
        </p:grpSpPr>
        <p:pic>
          <p:nvPicPr>
            <p:cNvPr id="5" name="Picture 7">
              <a:extLst>
                <a:ext uri="{FF2B5EF4-FFF2-40B4-BE49-F238E27FC236}">
                  <a16:creationId xmlns:a16="http://schemas.microsoft.com/office/drawing/2014/main" id="{E03B2E9F-5529-4727-96FD-89B6BB3F031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46200" y="888715"/>
              <a:ext cx="3742267" cy="2886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a:extLst>
                <a:ext uri="{FF2B5EF4-FFF2-40B4-BE49-F238E27FC236}">
                  <a16:creationId xmlns:a16="http://schemas.microsoft.com/office/drawing/2014/main" id="{609DACAD-37AB-4ECB-9252-B63C1BC36CFB}"/>
                </a:ext>
              </a:extLst>
            </p:cNvPr>
            <p:cNvSpPr txBox="1">
              <a:spLocks/>
            </p:cNvSpPr>
            <p:nvPr userDrawn="1"/>
          </p:nvSpPr>
          <p:spPr>
            <a:xfrm>
              <a:off x="4912783" y="1060150"/>
              <a:ext cx="5755217" cy="2541888"/>
            </a:xfrm>
            <a:prstGeom prst="rect">
              <a:avLst/>
            </a:prstGeom>
          </p:spPr>
          <p:txBody>
            <a:bodyPr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auto">
                <a:spcAft>
                  <a:spcPts val="0"/>
                </a:spcAft>
                <a:defRPr/>
              </a:pPr>
              <a:r>
                <a:rPr lang="en-US" sz="2700" dirty="0">
                  <a:solidFill>
                    <a:prstClr val="white"/>
                  </a:solidFill>
                </a:rPr>
                <a:t>Project Build </a:t>
              </a:r>
            </a:p>
            <a:p>
              <a:pPr fontAlgn="auto">
                <a:spcAft>
                  <a:spcPts val="0"/>
                </a:spcAft>
                <a:defRPr/>
              </a:pPr>
              <a:r>
                <a:rPr lang="en-US" sz="2700" dirty="0">
                  <a:solidFill>
                    <a:prstClr val="white"/>
                  </a:solidFill>
                </a:rPr>
                <a:t>Behavioral Health, LLC</a:t>
              </a:r>
            </a:p>
          </p:txBody>
        </p:sp>
      </p:grpSp>
      <p:pic>
        <p:nvPicPr>
          <p:cNvPr id="7" name="Picture 9">
            <a:extLst>
              <a:ext uri="{FF2B5EF4-FFF2-40B4-BE49-F238E27FC236}">
                <a16:creationId xmlns:a16="http://schemas.microsoft.com/office/drawing/2014/main" id="{0A09BB0A-2A1C-4290-AD5F-9C9697BDCF3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738563" y="6356350"/>
            <a:ext cx="1666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270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endParaRPr lang="en-US" dirty="0"/>
          </a:p>
        </p:txBody>
      </p:sp>
      <p:sp>
        <p:nvSpPr>
          <p:cNvPr id="8" name="Date Placeholder 3">
            <a:extLst>
              <a:ext uri="{FF2B5EF4-FFF2-40B4-BE49-F238E27FC236}">
                <a16:creationId xmlns:a16="http://schemas.microsoft.com/office/drawing/2014/main" id="{F52A8FA1-C3AD-4892-B027-D34B6E9DA46E}"/>
              </a:ext>
            </a:extLst>
          </p:cNvPr>
          <p:cNvSpPr>
            <a:spLocks noGrp="1"/>
          </p:cNvSpPr>
          <p:nvPr>
            <p:ph type="dt" sz="half" idx="10"/>
          </p:nvPr>
        </p:nvSpPr>
        <p:spPr/>
        <p:txBody>
          <a:bodyPr/>
          <a:lstStyle>
            <a:lvl1pPr>
              <a:defRPr dirty="0">
                <a:solidFill>
                  <a:prstClr val="white">
                    <a:tint val="75000"/>
                  </a:prstClr>
                </a:solidFill>
              </a:defRPr>
            </a:lvl1pPr>
          </a:lstStyle>
          <a:p>
            <a:pPr>
              <a:defRPr/>
            </a:pPr>
            <a:r>
              <a:rPr lang="en-US"/>
              <a:t>Confidential </a:t>
            </a:r>
          </a:p>
        </p:txBody>
      </p:sp>
    </p:spTree>
    <p:extLst>
      <p:ext uri="{BB962C8B-B14F-4D97-AF65-F5344CB8AC3E}">
        <p14:creationId xmlns:p14="http://schemas.microsoft.com/office/powerpoint/2010/main" val="3598388864"/>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A24D070-D6C5-41B4-84D7-C2B8BBEFDA2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64769" y="6433609"/>
            <a:ext cx="1414463" cy="388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C6015CF-74C8-48D2-89BD-0476006B33DB}"/>
              </a:ext>
            </a:extLst>
          </p:cNvPr>
          <p:cNvSpPr>
            <a:spLocks noGrp="1"/>
          </p:cNvSpPr>
          <p:nvPr>
            <p:ph type="dt" sz="half" idx="10"/>
          </p:nvPr>
        </p:nvSpPr>
        <p:spPr/>
        <p:txBody>
          <a:bodyPr/>
          <a:lstStyle>
            <a:lvl1pPr>
              <a:defRPr dirty="0"/>
            </a:lvl1pPr>
          </a:lstStyle>
          <a:p>
            <a:pPr>
              <a:defRPr/>
            </a:pPr>
            <a:r>
              <a:rPr lang="en-US"/>
              <a:t>Confidential </a:t>
            </a:r>
          </a:p>
        </p:txBody>
      </p:sp>
      <p:sp>
        <p:nvSpPr>
          <p:cNvPr id="6" name="Slide Number Placeholder 5">
            <a:extLst>
              <a:ext uri="{FF2B5EF4-FFF2-40B4-BE49-F238E27FC236}">
                <a16:creationId xmlns:a16="http://schemas.microsoft.com/office/drawing/2014/main" id="{A7329F22-BA47-4FD2-9FB7-855C79F18358}"/>
              </a:ext>
            </a:extLst>
          </p:cNvPr>
          <p:cNvSpPr>
            <a:spLocks noGrp="1"/>
          </p:cNvSpPr>
          <p:nvPr>
            <p:ph type="sldNum" sz="quarter" idx="11"/>
          </p:nvPr>
        </p:nvSpPr>
        <p:spPr/>
        <p:txBody>
          <a:bodyPr/>
          <a:lstStyle>
            <a:lvl1pPr>
              <a:defRPr/>
            </a:lvl1pPr>
          </a:lstStyle>
          <a:p>
            <a:pPr>
              <a:defRPr/>
            </a:pPr>
            <a:fld id="{B6DC5832-F698-4CC1-B056-9061DE8566AF}" type="slidenum">
              <a:rPr lang="en-US" altLang="en-US"/>
              <a:pPr>
                <a:defRPr/>
              </a:pPr>
              <a:t>‹#›</a:t>
            </a:fld>
            <a:endParaRPr lang="en-US" altLang="en-US" dirty="0"/>
          </a:p>
        </p:txBody>
      </p:sp>
    </p:spTree>
    <p:extLst>
      <p:ext uri="{BB962C8B-B14F-4D97-AF65-F5344CB8AC3E}">
        <p14:creationId xmlns:p14="http://schemas.microsoft.com/office/powerpoint/2010/main" val="4051373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4122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44" dirty="0"/>
          </a:p>
        </p:txBody>
      </p:sp>
      <p:sp>
        <p:nvSpPr>
          <p:cNvPr id="2" name="Title 1"/>
          <p:cNvSpPr>
            <a:spLocks noGrp="1"/>
          </p:cNvSpPr>
          <p:nvPr>
            <p:ph type="ctrTitle" hasCustomPrompt="1"/>
          </p:nvPr>
        </p:nvSpPr>
        <p:spPr>
          <a:xfrm>
            <a:off x="685800" y="4515558"/>
            <a:ext cx="7772400" cy="1216371"/>
          </a:xfrm>
        </p:spPr>
        <p:txBody>
          <a:bodyPr>
            <a:normAutofit/>
          </a:bodyPr>
          <a:lstStyle>
            <a:lvl1pPr algn="ctr">
              <a:defRPr sz="2250" b="0" baseline="0">
                <a:solidFill>
                  <a:schemeClr val="bg1"/>
                </a:solidFill>
              </a:defRPr>
            </a:lvl1pPr>
          </a:lstStyle>
          <a:p>
            <a:r>
              <a:rPr lang="en-US" dirty="0"/>
              <a:t>Title of Presentation Here</a:t>
            </a:r>
          </a:p>
        </p:txBody>
      </p:sp>
      <p:pic>
        <p:nvPicPr>
          <p:cNvPr id="14" name="Picture 13" descr="RCA Logo_Final_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10417" y="2179712"/>
            <a:ext cx="3326599" cy="1503288"/>
          </a:xfrm>
          <a:prstGeom prst="rect">
            <a:avLst/>
          </a:prstGeom>
        </p:spPr>
      </p:pic>
    </p:spTree>
    <p:extLst>
      <p:ext uri="{BB962C8B-B14F-4D97-AF65-F5344CB8AC3E}">
        <p14:creationId xmlns:p14="http://schemas.microsoft.com/office/powerpoint/2010/main" val="3913990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
            <a:ext cx="7772400" cy="1216371"/>
          </a:xfrm>
        </p:spPr>
        <p:txBody>
          <a:bodyPr>
            <a:normAutofit/>
          </a:bodyPr>
          <a:lstStyle>
            <a:lvl1pPr algn="ctr">
              <a:defRPr sz="2250"/>
            </a:lvl1pPr>
          </a:lstStyle>
          <a:p>
            <a:r>
              <a:rPr lang="en-US" dirty="0"/>
              <a:t>Table of Contents</a:t>
            </a:r>
          </a:p>
        </p:txBody>
      </p:sp>
      <p:sp>
        <p:nvSpPr>
          <p:cNvPr id="4" name="Date Placeholder 3"/>
          <p:cNvSpPr>
            <a:spLocks noGrp="1"/>
          </p:cNvSpPr>
          <p:nvPr>
            <p:ph type="dt" sz="half" idx="10"/>
          </p:nvPr>
        </p:nvSpPr>
        <p:spPr/>
        <p:txBody>
          <a:bodyPr/>
          <a:lstStyle/>
          <a:p>
            <a:fld id="{6284A727-D636-C14E-A221-8316C1F76702}" type="datetimeFigureOut">
              <a:rPr lang="en-US" smtClean="0"/>
              <a:t>9/1/2025</a:t>
            </a:fld>
            <a:endParaRPr lang="en-US" dirty="0"/>
          </a:p>
        </p:txBody>
      </p:sp>
      <p:sp>
        <p:nvSpPr>
          <p:cNvPr id="6" name="Slide Number Placeholder 5"/>
          <p:cNvSpPr>
            <a:spLocks noGrp="1"/>
          </p:cNvSpPr>
          <p:nvPr>
            <p:ph type="sldNum" sz="quarter" idx="12"/>
          </p:nvPr>
        </p:nvSpPr>
        <p:spPr/>
        <p:txBody>
          <a:bodyPr/>
          <a:lstStyle/>
          <a:p>
            <a:fld id="{35788D4D-4D50-7C4C-9E38-526F906D150A}" type="slidenum">
              <a:rPr lang="en-US" smtClean="0"/>
              <a:t>‹#›</a:t>
            </a:fld>
            <a:endParaRPr lang="en-US" dirty="0"/>
          </a:p>
        </p:txBody>
      </p:sp>
      <p:sp>
        <p:nvSpPr>
          <p:cNvPr id="12" name="TextBox 11"/>
          <p:cNvSpPr txBox="1"/>
          <p:nvPr userDrawn="1"/>
        </p:nvSpPr>
        <p:spPr>
          <a:xfrm>
            <a:off x="685801" y="1354671"/>
            <a:ext cx="2677583" cy="2174250"/>
          </a:xfrm>
          <a:prstGeom prst="rect">
            <a:avLst/>
          </a:prstGeom>
          <a:noFill/>
        </p:spPr>
        <p:txBody>
          <a:bodyPr wrap="square" rtlCol="0">
            <a:spAutoFit/>
          </a:bodyPr>
          <a:lstStyle/>
          <a:p>
            <a:pPr marL="241102" indent="-241102">
              <a:lnSpc>
                <a:spcPct val="140000"/>
              </a:lnSpc>
              <a:buAutoNum type="arabicPeriod"/>
            </a:pPr>
            <a:r>
              <a:rPr lang="en-US" sz="1641" dirty="0"/>
              <a:t>Section Title Here</a:t>
            </a:r>
          </a:p>
          <a:p>
            <a:pPr marL="241102" indent="-241102">
              <a:lnSpc>
                <a:spcPct val="140000"/>
              </a:lnSpc>
              <a:buAutoNum type="arabicPeriod"/>
            </a:pPr>
            <a:r>
              <a:rPr lang="en-US" sz="1641" dirty="0"/>
              <a:t>Section Title Here</a:t>
            </a:r>
          </a:p>
          <a:p>
            <a:pPr marL="241102" marR="0" indent="-241102" algn="l" defTabSz="306146" rtl="0" eaLnBrk="1" fontAlgn="auto" latinLnBrk="0" hangingPunct="1">
              <a:lnSpc>
                <a:spcPct val="140000"/>
              </a:lnSpc>
              <a:spcBef>
                <a:spcPts val="0"/>
              </a:spcBef>
              <a:spcAft>
                <a:spcPts val="0"/>
              </a:spcAft>
              <a:buClrTx/>
              <a:buSzTx/>
              <a:buFontTx/>
              <a:buAutoNum type="arabicPeriod"/>
              <a:tabLst/>
              <a:defRPr/>
            </a:pPr>
            <a:r>
              <a:rPr lang="en-US" sz="1641" dirty="0"/>
              <a:t>Section Title Here</a:t>
            </a:r>
          </a:p>
          <a:p>
            <a:pPr marL="241102" marR="0" indent="-241102" algn="l" defTabSz="306146" rtl="0" eaLnBrk="1" fontAlgn="auto" latinLnBrk="0" hangingPunct="1">
              <a:lnSpc>
                <a:spcPct val="140000"/>
              </a:lnSpc>
              <a:spcBef>
                <a:spcPts val="0"/>
              </a:spcBef>
              <a:spcAft>
                <a:spcPts val="0"/>
              </a:spcAft>
              <a:buClrTx/>
              <a:buSzTx/>
              <a:buFontTx/>
              <a:buAutoNum type="arabicPeriod"/>
              <a:tabLst/>
              <a:defRPr/>
            </a:pPr>
            <a:r>
              <a:rPr lang="en-US" sz="1641" dirty="0"/>
              <a:t>Section Title Here</a:t>
            </a:r>
          </a:p>
          <a:p>
            <a:pPr marL="241102" marR="0" indent="-241102" algn="l" defTabSz="306146" rtl="0" eaLnBrk="1" fontAlgn="auto" latinLnBrk="0" hangingPunct="1">
              <a:lnSpc>
                <a:spcPct val="140000"/>
              </a:lnSpc>
              <a:spcBef>
                <a:spcPts val="0"/>
              </a:spcBef>
              <a:spcAft>
                <a:spcPts val="0"/>
              </a:spcAft>
              <a:buClrTx/>
              <a:buSzTx/>
              <a:buFontTx/>
              <a:buAutoNum type="arabicPeriod"/>
              <a:tabLst/>
              <a:defRPr/>
            </a:pPr>
            <a:r>
              <a:rPr lang="en-US" sz="1641" dirty="0"/>
              <a:t>Section Title Here</a:t>
            </a:r>
          </a:p>
          <a:p>
            <a:pPr marL="241102" marR="0" indent="-241102" algn="l" defTabSz="306146" rtl="0" eaLnBrk="1" fontAlgn="auto" latinLnBrk="0" hangingPunct="1">
              <a:lnSpc>
                <a:spcPct val="140000"/>
              </a:lnSpc>
              <a:spcBef>
                <a:spcPts val="0"/>
              </a:spcBef>
              <a:spcAft>
                <a:spcPts val="0"/>
              </a:spcAft>
              <a:buClrTx/>
              <a:buSzTx/>
              <a:buFontTx/>
              <a:buAutoNum type="arabicPeriod"/>
              <a:tabLst/>
              <a:defRPr/>
            </a:pPr>
            <a:r>
              <a:rPr lang="en-US" sz="1641" dirty="0"/>
              <a:t>Section Title Here</a:t>
            </a:r>
          </a:p>
        </p:txBody>
      </p:sp>
    </p:spTree>
    <p:extLst>
      <p:ext uri="{BB962C8B-B14F-4D97-AF65-F5344CB8AC3E}">
        <p14:creationId xmlns:p14="http://schemas.microsoft.com/office/powerpoint/2010/main" val="3519730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8"/>
            <a:ext cx="7772400" cy="1470025"/>
          </a:xfrm>
        </p:spPr>
        <p:txBody>
          <a:bodyPr>
            <a:normAutofit/>
          </a:bodyPr>
          <a:lstStyle>
            <a:lvl1pPr>
              <a:defRPr sz="2250" b="1" baseline="0">
                <a:solidFill>
                  <a:srgbClr val="041229"/>
                </a:solidFill>
              </a:defRPr>
            </a:lvl1pPr>
          </a:lstStyle>
          <a:p>
            <a:r>
              <a:rPr lang="en-US" dirty="0"/>
              <a:t>Transition Slide</a:t>
            </a:r>
          </a:p>
        </p:txBody>
      </p:sp>
      <p:sp>
        <p:nvSpPr>
          <p:cNvPr id="4" name="Date Placeholder 3"/>
          <p:cNvSpPr>
            <a:spLocks noGrp="1"/>
          </p:cNvSpPr>
          <p:nvPr>
            <p:ph type="dt" sz="half" idx="10"/>
          </p:nvPr>
        </p:nvSpPr>
        <p:spPr/>
        <p:txBody>
          <a:bodyPr/>
          <a:lstStyle/>
          <a:p>
            <a:fld id="{6284A727-D636-C14E-A221-8316C1F76702}" type="datetimeFigureOut">
              <a:rPr lang="en-US" smtClean="0"/>
              <a:t>9/1/2025</a:t>
            </a:fld>
            <a:endParaRPr lang="en-US" dirty="0"/>
          </a:p>
        </p:txBody>
      </p:sp>
      <p:sp>
        <p:nvSpPr>
          <p:cNvPr id="6" name="Slide Number Placeholder 5"/>
          <p:cNvSpPr>
            <a:spLocks noGrp="1"/>
          </p:cNvSpPr>
          <p:nvPr>
            <p:ph type="sldNum" sz="quarter" idx="12"/>
          </p:nvPr>
        </p:nvSpPr>
        <p:spPr/>
        <p:txBody>
          <a:bodyPr/>
          <a:lstStyle/>
          <a:p>
            <a:fld id="{35788D4D-4D50-7C4C-9E38-526F906D150A}" type="slidenum">
              <a:rPr lang="en-US" smtClean="0"/>
              <a:t>‹#›</a:t>
            </a:fld>
            <a:endParaRPr lang="en-US" dirty="0"/>
          </a:p>
        </p:txBody>
      </p:sp>
      <p:cxnSp>
        <p:nvCxnSpPr>
          <p:cNvPr id="11" name="Straight Connector 10"/>
          <p:cNvCxnSpPr/>
          <p:nvPr userDrawn="1"/>
        </p:nvCxnSpPr>
        <p:spPr>
          <a:xfrm>
            <a:off x="685800" y="3671006"/>
            <a:ext cx="7772400"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12" name="Straight Connector 11"/>
          <p:cNvCxnSpPr/>
          <p:nvPr userDrawn="1"/>
        </p:nvCxnSpPr>
        <p:spPr>
          <a:xfrm>
            <a:off x="685800" y="2059872"/>
            <a:ext cx="7772400"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8190790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36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156"/>
            </a:lvl1pPr>
            <a:lvl2pPr marL="306146" indent="0">
              <a:buNone/>
              <a:defRPr sz="1875"/>
            </a:lvl2pPr>
            <a:lvl3pPr marL="612291" indent="0">
              <a:buNone/>
              <a:defRPr sz="1594"/>
            </a:lvl3pPr>
            <a:lvl4pPr marL="918437" indent="0">
              <a:buNone/>
              <a:defRPr sz="1360"/>
            </a:lvl4pPr>
            <a:lvl5pPr marL="1224582" indent="0">
              <a:buNone/>
              <a:defRPr sz="1360"/>
            </a:lvl5pPr>
            <a:lvl6pPr marL="1530727" indent="0">
              <a:buNone/>
              <a:defRPr sz="1360"/>
            </a:lvl6pPr>
            <a:lvl7pPr marL="1836872" indent="0">
              <a:buNone/>
              <a:defRPr sz="1360"/>
            </a:lvl7pPr>
            <a:lvl8pPr marL="2143018" indent="0">
              <a:buNone/>
              <a:defRPr sz="1360"/>
            </a:lvl8pPr>
            <a:lvl9pPr marL="2449163" indent="0">
              <a:buNone/>
              <a:defRPr sz="1360"/>
            </a:lvl9pPr>
          </a:lstStyle>
          <a:p>
            <a:endParaRPr lang="en-US" dirty="0"/>
          </a:p>
        </p:txBody>
      </p:sp>
      <p:sp>
        <p:nvSpPr>
          <p:cNvPr id="5" name="Date Placeholder 4"/>
          <p:cNvSpPr>
            <a:spLocks noGrp="1"/>
          </p:cNvSpPr>
          <p:nvPr>
            <p:ph type="dt" sz="half" idx="10"/>
          </p:nvPr>
        </p:nvSpPr>
        <p:spPr/>
        <p:txBody>
          <a:bodyPr/>
          <a:lstStyle/>
          <a:p>
            <a:fld id="{6284A727-D636-C14E-A221-8316C1F76702}" type="datetimeFigureOut">
              <a:rPr lang="en-US" smtClean="0"/>
              <a:t>9/1/2025</a:t>
            </a:fld>
            <a:endParaRPr lang="en-US" dirty="0"/>
          </a:p>
        </p:txBody>
      </p:sp>
      <p:sp>
        <p:nvSpPr>
          <p:cNvPr id="7" name="Slide Number Placeholder 6"/>
          <p:cNvSpPr>
            <a:spLocks noGrp="1"/>
          </p:cNvSpPr>
          <p:nvPr>
            <p:ph type="sldNum" sz="quarter" idx="12"/>
          </p:nvPr>
        </p:nvSpPr>
        <p:spPr/>
        <p:txBody>
          <a:bodyPr/>
          <a:lstStyle/>
          <a:p>
            <a:fld id="{35788D4D-4D50-7C4C-9E38-526F906D150A}" type="slidenum">
              <a:rPr lang="en-US" smtClean="0"/>
              <a:t>‹#›</a:t>
            </a:fld>
            <a:endParaRPr lang="en-US" dirty="0"/>
          </a:p>
        </p:txBody>
      </p:sp>
    </p:spTree>
    <p:extLst>
      <p:ext uri="{BB962C8B-B14F-4D97-AF65-F5344CB8AC3E}">
        <p14:creationId xmlns:p14="http://schemas.microsoft.com/office/powerpoint/2010/main" val="13989545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84A727-D636-C14E-A221-8316C1F76702}" type="datetimeFigureOut">
              <a:rPr lang="en-US" smtClean="0"/>
              <a:t>9/1/2025</a:t>
            </a:fld>
            <a:endParaRPr lang="en-US" dirty="0"/>
          </a:p>
        </p:txBody>
      </p:sp>
      <p:sp>
        <p:nvSpPr>
          <p:cNvPr id="4" name="Slide Number Placeholder 3"/>
          <p:cNvSpPr>
            <a:spLocks noGrp="1"/>
          </p:cNvSpPr>
          <p:nvPr>
            <p:ph type="sldNum" sz="quarter" idx="12"/>
          </p:nvPr>
        </p:nvSpPr>
        <p:spPr/>
        <p:txBody>
          <a:bodyPr/>
          <a:lstStyle/>
          <a:p>
            <a:fld id="{35788D4D-4D50-7C4C-9E38-526F906D150A}" type="slidenum">
              <a:rPr lang="en-US" smtClean="0"/>
              <a:t>‹#›</a:t>
            </a:fld>
            <a:endParaRPr lang="en-US" dirty="0"/>
          </a:p>
        </p:txBody>
      </p:sp>
      <p:sp>
        <p:nvSpPr>
          <p:cNvPr id="5" name="Title 1"/>
          <p:cNvSpPr>
            <a:spLocks noGrp="1"/>
          </p:cNvSpPr>
          <p:nvPr>
            <p:ph type="title" hasCustomPrompt="1"/>
          </p:nvPr>
        </p:nvSpPr>
        <p:spPr>
          <a:xfrm>
            <a:off x="457200" y="274638"/>
            <a:ext cx="8229600" cy="1143000"/>
          </a:xfrm>
        </p:spPr>
        <p:txBody>
          <a:bodyPr>
            <a:normAutofit/>
          </a:bodyPr>
          <a:lstStyle>
            <a:lvl1pPr>
              <a:defRPr sz="1688" baseline="0"/>
            </a:lvl1pPr>
          </a:lstStyle>
          <a:p>
            <a:r>
              <a:rPr lang="en-US" dirty="0"/>
              <a:t>Fonts (not a working slide)</a:t>
            </a:r>
          </a:p>
        </p:txBody>
      </p:sp>
      <p:sp>
        <p:nvSpPr>
          <p:cNvPr id="14" name="TextBox 13"/>
          <p:cNvSpPr txBox="1"/>
          <p:nvPr userDrawn="1"/>
        </p:nvSpPr>
        <p:spPr>
          <a:xfrm>
            <a:off x="457202" y="1721556"/>
            <a:ext cx="3765550" cy="2111732"/>
          </a:xfrm>
          <a:prstGeom prst="rect">
            <a:avLst/>
          </a:prstGeom>
          <a:noFill/>
        </p:spPr>
        <p:txBody>
          <a:bodyPr wrap="square" rtlCol="0">
            <a:spAutoFit/>
          </a:bodyPr>
          <a:lstStyle/>
          <a:p>
            <a:r>
              <a:rPr lang="en-US" sz="938" dirty="0"/>
              <a:t>Calibri Regular</a:t>
            </a:r>
          </a:p>
          <a:p>
            <a:r>
              <a:rPr lang="en-US" sz="1406" dirty="0"/>
              <a:t>ABCDEFGHIJKLMNOPQRSTUVWXYZ</a:t>
            </a:r>
          </a:p>
          <a:p>
            <a:r>
              <a:rPr lang="en-US" sz="1406" dirty="0" err="1"/>
              <a:t>abcdefghijklmnopqrstuvwxyz</a:t>
            </a:r>
            <a:endParaRPr lang="en-US" sz="1406" dirty="0"/>
          </a:p>
          <a:p>
            <a:r>
              <a:rPr lang="en-US" sz="1406" dirty="0"/>
              <a:t>0123456789</a:t>
            </a:r>
          </a:p>
          <a:p>
            <a:endParaRPr lang="en-US" sz="1406" dirty="0"/>
          </a:p>
          <a:p>
            <a:r>
              <a:rPr lang="en-US" sz="938" i="1" dirty="0"/>
              <a:t>Calibri Italic</a:t>
            </a:r>
          </a:p>
          <a:p>
            <a:r>
              <a:rPr lang="en-US" sz="1406" i="1" dirty="0"/>
              <a:t>ABCDEFGHIJKLMNOPQRSTUVWXYZ</a:t>
            </a:r>
          </a:p>
          <a:p>
            <a:r>
              <a:rPr lang="en-US" sz="1406" i="1" dirty="0" err="1"/>
              <a:t>abcdefghijklmnopqrstuvwxyz</a:t>
            </a:r>
            <a:endParaRPr lang="en-US" sz="1406" i="1" dirty="0"/>
          </a:p>
          <a:p>
            <a:r>
              <a:rPr lang="en-US" sz="1406" i="1" dirty="0"/>
              <a:t>0123456789</a:t>
            </a:r>
          </a:p>
          <a:p>
            <a:endParaRPr lang="en-US" sz="1406" dirty="0"/>
          </a:p>
        </p:txBody>
      </p:sp>
      <p:sp>
        <p:nvSpPr>
          <p:cNvPr id="16" name="TextBox 15"/>
          <p:cNvSpPr txBox="1"/>
          <p:nvPr userDrawn="1"/>
        </p:nvSpPr>
        <p:spPr>
          <a:xfrm>
            <a:off x="4531785" y="1721557"/>
            <a:ext cx="3765550" cy="2977097"/>
          </a:xfrm>
          <a:prstGeom prst="rect">
            <a:avLst/>
          </a:prstGeom>
          <a:noFill/>
        </p:spPr>
        <p:txBody>
          <a:bodyPr wrap="square" rtlCol="0">
            <a:spAutoFit/>
          </a:bodyPr>
          <a:lstStyle/>
          <a:p>
            <a:r>
              <a:rPr lang="en-US" sz="938" b="1" dirty="0"/>
              <a:t>Calibri Bold</a:t>
            </a:r>
          </a:p>
          <a:p>
            <a:r>
              <a:rPr lang="en-US" sz="1406" b="1" dirty="0"/>
              <a:t>ABCDEFGHIJKLMNOPQRSTUVWXYZ</a:t>
            </a:r>
          </a:p>
          <a:p>
            <a:r>
              <a:rPr lang="en-US" sz="1406" b="1" dirty="0" err="1"/>
              <a:t>abcdefghijklmnopqrstuvwxyz</a:t>
            </a:r>
            <a:endParaRPr lang="en-US" sz="1406" b="1" dirty="0"/>
          </a:p>
          <a:p>
            <a:r>
              <a:rPr lang="en-US" sz="1406" b="1" dirty="0"/>
              <a:t>0123456789</a:t>
            </a:r>
          </a:p>
          <a:p>
            <a:endParaRPr lang="en-US" sz="1406" b="1" dirty="0"/>
          </a:p>
          <a:p>
            <a:r>
              <a:rPr lang="en-US" sz="938" b="1" i="1" dirty="0"/>
              <a:t>Calibri Bold Italic</a:t>
            </a:r>
          </a:p>
          <a:p>
            <a:r>
              <a:rPr lang="en-US" sz="1406" b="1" i="1" dirty="0"/>
              <a:t>ABCDEFGHIJKLMNOPQRSTUVWXYZ</a:t>
            </a:r>
          </a:p>
          <a:p>
            <a:r>
              <a:rPr lang="en-US" sz="1406" b="1" i="1" dirty="0" err="1"/>
              <a:t>abcdefghijklmnopqrstuvwxyz</a:t>
            </a:r>
            <a:endParaRPr lang="en-US" sz="1406" b="1" i="1" dirty="0"/>
          </a:p>
          <a:p>
            <a:r>
              <a:rPr lang="en-US" sz="1406" b="1" i="1" dirty="0"/>
              <a:t>0123456789</a:t>
            </a:r>
          </a:p>
          <a:p>
            <a:endParaRPr lang="en-US" sz="1406" dirty="0"/>
          </a:p>
          <a:p>
            <a:endParaRPr lang="en-US" sz="1406" dirty="0"/>
          </a:p>
          <a:p>
            <a:endParaRPr lang="en-US" sz="1406" b="1" dirty="0"/>
          </a:p>
          <a:p>
            <a:endParaRPr lang="en-US" sz="1406" dirty="0"/>
          </a:p>
          <a:p>
            <a:endParaRPr lang="en-US" sz="1406" dirty="0"/>
          </a:p>
        </p:txBody>
      </p:sp>
    </p:spTree>
    <p:extLst>
      <p:ext uri="{BB962C8B-B14F-4D97-AF65-F5344CB8AC3E}">
        <p14:creationId xmlns:p14="http://schemas.microsoft.com/office/powerpoint/2010/main" val="1383023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1FB6A2A-3A29-424E-A15D-8CFE988230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64769" y="6469592"/>
            <a:ext cx="1414463" cy="388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990E6855-38A3-417C-A55B-C6600920C51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64769" y="6469592"/>
            <a:ext cx="1414463" cy="388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a:extLst>
              <a:ext uri="{FF2B5EF4-FFF2-40B4-BE49-F238E27FC236}">
                <a16:creationId xmlns:a16="http://schemas.microsoft.com/office/drawing/2014/main" id="{1C2DB2D5-829D-4DC2-AE92-CE15C2F07F24}"/>
              </a:ext>
            </a:extLst>
          </p:cNvPr>
          <p:cNvSpPr>
            <a:spLocks noGrp="1"/>
          </p:cNvSpPr>
          <p:nvPr>
            <p:ph type="sldNum" sz="quarter" idx="10"/>
          </p:nvPr>
        </p:nvSpPr>
        <p:spPr/>
        <p:txBody>
          <a:bodyPr/>
          <a:lstStyle>
            <a:lvl1pPr>
              <a:defRPr/>
            </a:lvl1pPr>
          </a:lstStyle>
          <a:p>
            <a:pPr>
              <a:defRPr/>
            </a:pPr>
            <a:fld id="{C42E105F-32A4-4051-9B19-F6B52F850DB9}" type="slidenum">
              <a:rPr lang="en-US" altLang="en-US"/>
              <a:pPr>
                <a:defRPr/>
              </a:pPr>
              <a:t>‹#›</a:t>
            </a:fld>
            <a:endParaRPr lang="en-US" altLang="en-US" dirty="0"/>
          </a:p>
        </p:txBody>
      </p:sp>
      <p:sp>
        <p:nvSpPr>
          <p:cNvPr id="7" name="Date Placeholder 3">
            <a:extLst>
              <a:ext uri="{FF2B5EF4-FFF2-40B4-BE49-F238E27FC236}">
                <a16:creationId xmlns:a16="http://schemas.microsoft.com/office/drawing/2014/main" id="{18C551EE-6E47-4B72-83C4-BCF50943ED54}"/>
              </a:ext>
            </a:extLst>
          </p:cNvPr>
          <p:cNvSpPr>
            <a:spLocks noGrp="1"/>
          </p:cNvSpPr>
          <p:nvPr>
            <p:ph type="dt" sz="half" idx="11"/>
          </p:nvPr>
        </p:nvSpPr>
        <p:spPr>
          <a:xfrm>
            <a:off x="130969" y="6311901"/>
            <a:ext cx="2057400" cy="365125"/>
          </a:xfrm>
        </p:spPr>
        <p:txBody>
          <a:bodyPr/>
          <a:lstStyle>
            <a:lvl1pPr>
              <a:defRPr dirty="0"/>
            </a:lvl1pPr>
          </a:lstStyle>
          <a:p>
            <a:pPr>
              <a:defRPr/>
            </a:pPr>
            <a:r>
              <a:rPr lang="en-US"/>
              <a:t>Confidential </a:t>
            </a:r>
          </a:p>
        </p:txBody>
      </p:sp>
    </p:spTree>
    <p:extLst>
      <p:ext uri="{BB962C8B-B14F-4D97-AF65-F5344CB8AC3E}">
        <p14:creationId xmlns:p14="http://schemas.microsoft.com/office/powerpoint/2010/main" val="260488069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84A727-D636-C14E-A221-8316C1F76702}" type="datetimeFigureOut">
              <a:rPr lang="en-US" smtClean="0"/>
              <a:t>9/1/2025</a:t>
            </a:fld>
            <a:endParaRPr lang="en-US"/>
          </a:p>
        </p:txBody>
      </p:sp>
      <p:sp>
        <p:nvSpPr>
          <p:cNvPr id="4" name="Slide Number Placeholder 3"/>
          <p:cNvSpPr>
            <a:spLocks noGrp="1"/>
          </p:cNvSpPr>
          <p:nvPr>
            <p:ph type="sldNum" sz="quarter" idx="12"/>
          </p:nvPr>
        </p:nvSpPr>
        <p:spPr/>
        <p:txBody>
          <a:bodyPr/>
          <a:lstStyle/>
          <a:p>
            <a:fld id="{35788D4D-4D50-7C4C-9E38-526F906D150A}" type="slidenum">
              <a:rPr lang="en-US" smtClean="0"/>
              <a:t>‹#›</a:t>
            </a:fld>
            <a:endParaRPr lang="en-US"/>
          </a:p>
        </p:txBody>
      </p:sp>
      <p:sp>
        <p:nvSpPr>
          <p:cNvPr id="5" name="Title 1"/>
          <p:cNvSpPr>
            <a:spLocks noGrp="1"/>
          </p:cNvSpPr>
          <p:nvPr>
            <p:ph type="title" hasCustomPrompt="1"/>
          </p:nvPr>
        </p:nvSpPr>
        <p:spPr>
          <a:xfrm>
            <a:off x="457200" y="274638"/>
            <a:ext cx="8229600" cy="1143000"/>
          </a:xfrm>
        </p:spPr>
        <p:txBody>
          <a:bodyPr>
            <a:normAutofit/>
          </a:bodyPr>
          <a:lstStyle>
            <a:lvl1pPr>
              <a:defRPr sz="1688" baseline="0"/>
            </a:lvl1pPr>
          </a:lstStyle>
          <a:p>
            <a:r>
              <a:rPr lang="en-US" dirty="0"/>
              <a:t>Logo variations (not a working slide)</a:t>
            </a:r>
          </a:p>
        </p:txBody>
      </p:sp>
      <p:pic>
        <p:nvPicPr>
          <p:cNvPr id="6" name="Picture 5" descr="RCA Logo_Final TeeS.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76758" y="2150044"/>
            <a:ext cx="1996129" cy="903110"/>
          </a:xfrm>
          <a:prstGeom prst="rect">
            <a:avLst/>
          </a:prstGeom>
        </p:spPr>
      </p:pic>
      <p:pic>
        <p:nvPicPr>
          <p:cNvPr id="7" name="Picture 6" descr="RCA Logo_Final_Horizontal.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88004" y="4239208"/>
            <a:ext cx="2784179" cy="351604"/>
          </a:xfrm>
          <a:prstGeom prst="rect">
            <a:avLst/>
          </a:prstGeom>
        </p:spPr>
      </p:pic>
      <p:pic>
        <p:nvPicPr>
          <p:cNvPr id="10" name="Picture 9" descr="rca sponsorship logotee_Square.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34909" y="2051959"/>
            <a:ext cx="1018116" cy="1049544"/>
          </a:xfrm>
          <a:prstGeom prst="rect">
            <a:avLst/>
          </a:prstGeom>
        </p:spPr>
      </p:pic>
      <p:pic>
        <p:nvPicPr>
          <p:cNvPr id="11" name="Picture 10" descr="RCA sponsorship Logo_Final_OG.jp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17965" y="4186610"/>
            <a:ext cx="1957917" cy="456800"/>
          </a:xfrm>
          <a:prstGeom prst="rect">
            <a:avLst/>
          </a:prstGeom>
        </p:spPr>
      </p:pic>
      <p:pic>
        <p:nvPicPr>
          <p:cNvPr id="12" name="Picture 11" descr="RCA sponsorship Logo_Final_OG-NEW.jp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195333" y="2150044"/>
            <a:ext cx="1404558" cy="903110"/>
          </a:xfrm>
          <a:prstGeom prst="rect">
            <a:avLst/>
          </a:prstGeom>
        </p:spPr>
      </p:pic>
    </p:spTree>
    <p:extLst>
      <p:ext uri="{BB962C8B-B14F-4D97-AF65-F5344CB8AC3E}">
        <p14:creationId xmlns:p14="http://schemas.microsoft.com/office/powerpoint/2010/main" val="675863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284A727-D636-C14E-A221-8316C1F76702}" type="datetimeFigureOut">
              <a:rPr lang="en-US" smtClean="0"/>
              <a:t>9/1/2025</a:t>
            </a:fld>
            <a:endParaRPr lang="en-US"/>
          </a:p>
        </p:txBody>
      </p:sp>
      <p:sp>
        <p:nvSpPr>
          <p:cNvPr id="5" name="Slide Number Placeholder 4"/>
          <p:cNvSpPr>
            <a:spLocks noGrp="1"/>
          </p:cNvSpPr>
          <p:nvPr>
            <p:ph type="sldNum" sz="quarter" idx="12"/>
          </p:nvPr>
        </p:nvSpPr>
        <p:spPr/>
        <p:txBody>
          <a:bodyPr/>
          <a:lstStyle/>
          <a:p>
            <a:fld id="{35788D4D-4D50-7C4C-9E38-526F906D150A}" type="slidenum">
              <a:rPr lang="en-US" smtClean="0"/>
              <a:t>‹#›</a:t>
            </a:fld>
            <a:endParaRPr lang="en-US"/>
          </a:p>
        </p:txBody>
      </p:sp>
      <p:sp>
        <p:nvSpPr>
          <p:cNvPr id="6" name="Title 1"/>
          <p:cNvSpPr>
            <a:spLocks noGrp="1"/>
          </p:cNvSpPr>
          <p:nvPr>
            <p:ph type="title" hasCustomPrompt="1"/>
          </p:nvPr>
        </p:nvSpPr>
        <p:spPr>
          <a:xfrm>
            <a:off x="457200" y="274638"/>
            <a:ext cx="8229600" cy="1143000"/>
          </a:xfrm>
        </p:spPr>
        <p:txBody>
          <a:bodyPr>
            <a:normAutofit/>
          </a:bodyPr>
          <a:lstStyle>
            <a:lvl1pPr>
              <a:defRPr sz="1688" baseline="0"/>
            </a:lvl1pPr>
          </a:lstStyle>
          <a:p>
            <a:r>
              <a:rPr lang="en-US" dirty="0"/>
              <a:t>Color Palette (not a working slide)</a:t>
            </a:r>
          </a:p>
        </p:txBody>
      </p:sp>
      <p:sp>
        <p:nvSpPr>
          <p:cNvPr id="4" name="Oval 3"/>
          <p:cNvSpPr/>
          <p:nvPr userDrawn="1"/>
        </p:nvSpPr>
        <p:spPr>
          <a:xfrm>
            <a:off x="1863721" y="2264222"/>
            <a:ext cx="1077384" cy="1436512"/>
          </a:xfrm>
          <a:prstGeom prst="ellipse">
            <a:avLst/>
          </a:prstGeom>
          <a:solidFill>
            <a:srgbClr val="0412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38">
              <a:solidFill>
                <a:schemeClr val="tx2"/>
              </a:solidFill>
            </a:endParaRPr>
          </a:p>
        </p:txBody>
      </p:sp>
      <p:sp>
        <p:nvSpPr>
          <p:cNvPr id="8" name="Oval 7"/>
          <p:cNvSpPr/>
          <p:nvPr userDrawn="1"/>
        </p:nvSpPr>
        <p:spPr>
          <a:xfrm>
            <a:off x="4005788" y="2264269"/>
            <a:ext cx="1077384" cy="1436512"/>
          </a:xfrm>
          <a:prstGeom prst="ellipse">
            <a:avLst/>
          </a:prstGeom>
          <a:solidFill>
            <a:srgbClr val="C40010"/>
          </a:solidFill>
          <a:ln>
            <a:solidFill>
              <a:srgbClr val="C4080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38">
              <a:solidFill>
                <a:schemeClr val="tx2"/>
              </a:solidFill>
            </a:endParaRPr>
          </a:p>
        </p:txBody>
      </p:sp>
      <p:sp>
        <p:nvSpPr>
          <p:cNvPr id="9" name="Oval 8"/>
          <p:cNvSpPr/>
          <p:nvPr userDrawn="1"/>
        </p:nvSpPr>
        <p:spPr>
          <a:xfrm>
            <a:off x="6085413" y="2264222"/>
            <a:ext cx="1077384" cy="1436512"/>
          </a:xfrm>
          <a:prstGeom prst="ellipse">
            <a:avLst/>
          </a:prstGeom>
          <a:solidFill>
            <a:srgbClr val="BE896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38">
              <a:solidFill>
                <a:schemeClr val="tx2"/>
              </a:solidFill>
            </a:endParaRPr>
          </a:p>
        </p:txBody>
      </p:sp>
      <p:sp>
        <p:nvSpPr>
          <p:cNvPr id="14" name="TextBox 13"/>
          <p:cNvSpPr txBox="1"/>
          <p:nvPr userDrawn="1"/>
        </p:nvSpPr>
        <p:spPr>
          <a:xfrm>
            <a:off x="3924297" y="3993582"/>
            <a:ext cx="1238250" cy="525337"/>
          </a:xfrm>
          <a:prstGeom prst="rect">
            <a:avLst/>
          </a:prstGeom>
          <a:noFill/>
        </p:spPr>
        <p:txBody>
          <a:bodyPr wrap="square" rtlCol="0">
            <a:spAutoFit/>
          </a:bodyPr>
          <a:lstStyle/>
          <a:p>
            <a:pPr algn="ctr"/>
            <a:r>
              <a:rPr lang="en-US" sz="938" b="1" dirty="0"/>
              <a:t>Red</a:t>
            </a:r>
          </a:p>
          <a:p>
            <a:pPr algn="ctr"/>
            <a:r>
              <a:rPr lang="en-US" sz="938" dirty="0"/>
              <a:t>Hex: CC0000</a:t>
            </a:r>
          </a:p>
          <a:p>
            <a:pPr algn="ctr"/>
            <a:r>
              <a:rPr lang="en-US" sz="938" dirty="0"/>
              <a:t>R:204</a:t>
            </a:r>
            <a:r>
              <a:rPr lang="en-US" sz="938" baseline="0" dirty="0"/>
              <a:t> G: 0 B:0</a:t>
            </a:r>
            <a:endParaRPr lang="en-US" sz="938" dirty="0"/>
          </a:p>
        </p:txBody>
      </p:sp>
      <p:sp>
        <p:nvSpPr>
          <p:cNvPr id="15" name="TextBox 14"/>
          <p:cNvSpPr txBox="1"/>
          <p:nvPr userDrawn="1"/>
        </p:nvSpPr>
        <p:spPr>
          <a:xfrm>
            <a:off x="1776938" y="3993582"/>
            <a:ext cx="1238250" cy="525337"/>
          </a:xfrm>
          <a:prstGeom prst="rect">
            <a:avLst/>
          </a:prstGeom>
          <a:noFill/>
        </p:spPr>
        <p:txBody>
          <a:bodyPr wrap="square" rtlCol="0">
            <a:spAutoFit/>
          </a:bodyPr>
          <a:lstStyle/>
          <a:p>
            <a:pPr algn="ctr"/>
            <a:r>
              <a:rPr lang="en-US" sz="938" b="1" dirty="0"/>
              <a:t>Navy Blue</a:t>
            </a:r>
          </a:p>
          <a:p>
            <a:pPr algn="ctr"/>
            <a:r>
              <a:rPr lang="en-US" sz="938" dirty="0"/>
              <a:t>Hex: 000033</a:t>
            </a:r>
          </a:p>
          <a:p>
            <a:pPr algn="ctr"/>
            <a:r>
              <a:rPr lang="en-US" sz="938" dirty="0"/>
              <a:t>R:0 G:0 B:51</a:t>
            </a:r>
          </a:p>
        </p:txBody>
      </p:sp>
      <p:sp>
        <p:nvSpPr>
          <p:cNvPr id="16" name="TextBox 15"/>
          <p:cNvSpPr txBox="1"/>
          <p:nvPr userDrawn="1"/>
        </p:nvSpPr>
        <p:spPr>
          <a:xfrm>
            <a:off x="5968998" y="3993582"/>
            <a:ext cx="1363133" cy="525337"/>
          </a:xfrm>
          <a:prstGeom prst="rect">
            <a:avLst/>
          </a:prstGeom>
          <a:noFill/>
        </p:spPr>
        <p:txBody>
          <a:bodyPr wrap="square" rtlCol="0">
            <a:spAutoFit/>
          </a:bodyPr>
          <a:lstStyle/>
          <a:p>
            <a:pPr algn="ctr"/>
            <a:r>
              <a:rPr lang="en-US" sz="938" b="1" dirty="0"/>
              <a:t>Beige</a:t>
            </a:r>
          </a:p>
          <a:p>
            <a:pPr algn="ctr"/>
            <a:r>
              <a:rPr lang="en-US" sz="938" dirty="0"/>
              <a:t>Hex: 996633</a:t>
            </a:r>
          </a:p>
          <a:p>
            <a:pPr algn="ctr"/>
            <a:r>
              <a:rPr lang="en-US" sz="938" dirty="0"/>
              <a:t>R:152 G:102 B:51</a:t>
            </a:r>
          </a:p>
        </p:txBody>
      </p:sp>
    </p:spTree>
    <p:extLst>
      <p:ext uri="{BB962C8B-B14F-4D97-AF65-F5344CB8AC3E}">
        <p14:creationId xmlns:p14="http://schemas.microsoft.com/office/powerpoint/2010/main" val="3868601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C3E532-896F-4D82-A5CD-2B67BFC581B8}"/>
              </a:ext>
            </a:extLst>
          </p:cNvPr>
          <p:cNvSpPr/>
          <p:nvPr userDrawn="1"/>
        </p:nvSpPr>
        <p:spPr>
          <a:xfrm>
            <a:off x="0" y="0"/>
            <a:ext cx="9144000" cy="6858000"/>
          </a:xfrm>
          <a:prstGeom prst="rect">
            <a:avLst/>
          </a:prstGeom>
          <a:solidFill>
            <a:srgbClr val="041229"/>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25"/>
          </a:p>
        </p:txBody>
      </p:sp>
      <p:pic>
        <p:nvPicPr>
          <p:cNvPr id="4" name="Picture 10" descr="RCA Logo_Final_White.png">
            <a:extLst>
              <a:ext uri="{FF2B5EF4-FFF2-40B4-BE49-F238E27FC236}">
                <a16:creationId xmlns:a16="http://schemas.microsoft.com/office/drawing/2014/main" id="{10F3AE7C-F05E-468F-B8B1-3E78B3CE604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09889" y="2179638"/>
            <a:ext cx="3327400"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a:extLst>
              <a:ext uri="{FF2B5EF4-FFF2-40B4-BE49-F238E27FC236}">
                <a16:creationId xmlns:a16="http://schemas.microsoft.com/office/drawing/2014/main" id="{EDDF667A-4F18-4B53-A2DE-63201A2219B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49501" y="1620838"/>
            <a:ext cx="4529138"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515559"/>
            <a:ext cx="7772400" cy="1216371"/>
          </a:xfrm>
        </p:spPr>
        <p:txBody>
          <a:bodyPr/>
          <a:lstStyle>
            <a:lvl1pPr algn="ctr">
              <a:defRPr sz="3000" b="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1319407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67B54C-7E5D-48B3-A1B0-ED8D72DDEE95}"/>
              </a:ext>
            </a:extLst>
          </p:cNvPr>
          <p:cNvSpPr txBox="1"/>
          <p:nvPr userDrawn="1"/>
        </p:nvSpPr>
        <p:spPr>
          <a:xfrm>
            <a:off x="685801" y="1354140"/>
            <a:ext cx="2678113" cy="2852127"/>
          </a:xfrm>
          <a:prstGeom prst="rect">
            <a:avLst/>
          </a:prstGeom>
          <a:noFill/>
        </p:spPr>
        <p:txBody>
          <a:bodyPr>
            <a:spAutoFit/>
          </a:bodyPr>
          <a:lstStyle>
            <a:lvl1pPr marL="427038" indent="-427038">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nSpc>
                <a:spcPct val="140000"/>
              </a:lnSpc>
              <a:buFontTx/>
              <a:buAutoNum type="arabicPeriod"/>
              <a:defRPr/>
            </a:pPr>
            <a:r>
              <a:rPr lang="en-US" altLang="en-US" sz="2175"/>
              <a:t>Section Title Here</a:t>
            </a:r>
          </a:p>
          <a:p>
            <a:pPr>
              <a:lnSpc>
                <a:spcPct val="140000"/>
              </a:lnSpc>
              <a:buFontTx/>
              <a:buAutoNum type="arabicPeriod"/>
              <a:defRPr/>
            </a:pPr>
            <a:r>
              <a:rPr lang="en-US" altLang="en-US" sz="2175"/>
              <a:t>Section Title Here</a:t>
            </a:r>
          </a:p>
          <a:p>
            <a:pPr eaLnBrk="1" hangingPunct="1">
              <a:lnSpc>
                <a:spcPct val="140000"/>
              </a:lnSpc>
              <a:buFontTx/>
              <a:buAutoNum type="arabicPeriod"/>
              <a:defRPr/>
            </a:pPr>
            <a:r>
              <a:rPr lang="en-US" altLang="en-US" sz="2175"/>
              <a:t>Section Title Here</a:t>
            </a:r>
          </a:p>
          <a:p>
            <a:pPr eaLnBrk="1" hangingPunct="1">
              <a:lnSpc>
                <a:spcPct val="140000"/>
              </a:lnSpc>
              <a:buFontTx/>
              <a:buAutoNum type="arabicPeriod"/>
              <a:defRPr/>
            </a:pPr>
            <a:r>
              <a:rPr lang="en-US" altLang="en-US" sz="2175"/>
              <a:t>Section Title Here</a:t>
            </a:r>
          </a:p>
          <a:p>
            <a:pPr eaLnBrk="1" hangingPunct="1">
              <a:lnSpc>
                <a:spcPct val="140000"/>
              </a:lnSpc>
              <a:buFontTx/>
              <a:buAutoNum type="arabicPeriod"/>
              <a:defRPr/>
            </a:pPr>
            <a:r>
              <a:rPr lang="en-US" altLang="en-US" sz="2175"/>
              <a:t>Section Title Here</a:t>
            </a:r>
          </a:p>
          <a:p>
            <a:pPr eaLnBrk="1" hangingPunct="1">
              <a:lnSpc>
                <a:spcPct val="140000"/>
              </a:lnSpc>
              <a:buFontTx/>
              <a:buAutoNum type="arabicPeriod"/>
              <a:defRPr/>
            </a:pPr>
            <a:r>
              <a:rPr lang="en-US" altLang="en-US" sz="2175"/>
              <a:t>Section Title Here</a:t>
            </a:r>
          </a:p>
        </p:txBody>
      </p:sp>
      <p:sp>
        <p:nvSpPr>
          <p:cNvPr id="2" name="Title 1"/>
          <p:cNvSpPr>
            <a:spLocks noGrp="1"/>
          </p:cNvSpPr>
          <p:nvPr>
            <p:ph type="ctrTitle"/>
          </p:nvPr>
        </p:nvSpPr>
        <p:spPr>
          <a:xfrm>
            <a:off x="685800" y="3"/>
            <a:ext cx="7772400" cy="1216371"/>
          </a:xfrm>
        </p:spPr>
        <p:txBody>
          <a:bodyPr/>
          <a:lstStyle>
            <a:lvl1pPr algn="ctr">
              <a:defRPr sz="3000"/>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3C270E24-7644-4C70-BC0B-56BA78C950AD}"/>
              </a:ext>
            </a:extLst>
          </p:cNvPr>
          <p:cNvSpPr>
            <a:spLocks noGrp="1"/>
          </p:cNvSpPr>
          <p:nvPr>
            <p:ph type="dt" sz="half" idx="10"/>
          </p:nvPr>
        </p:nvSpPr>
        <p:spPr/>
        <p:txBody>
          <a:bodyPr/>
          <a:lstStyle>
            <a:lvl1pPr>
              <a:defRPr/>
            </a:lvl1pPr>
          </a:lstStyle>
          <a:p>
            <a:pPr>
              <a:defRPr/>
            </a:pPr>
            <a:fld id="{C487FD81-B98F-42F0-B724-A27CA79D1F90}" type="datetimeFigureOut">
              <a:rPr lang="en-US"/>
              <a:pPr>
                <a:defRPr/>
              </a:pPr>
              <a:t>9/1/2025</a:t>
            </a:fld>
            <a:endParaRPr lang="en-US"/>
          </a:p>
        </p:txBody>
      </p:sp>
    </p:spTree>
    <p:extLst>
      <p:ext uri="{BB962C8B-B14F-4D97-AF65-F5344CB8AC3E}">
        <p14:creationId xmlns:p14="http://schemas.microsoft.com/office/powerpoint/2010/main" val="41481100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A29E258-6F77-4DBE-9FD9-5F8DFD603C70}"/>
              </a:ext>
            </a:extLst>
          </p:cNvPr>
          <p:cNvCxnSpPr/>
          <p:nvPr userDrawn="1"/>
        </p:nvCxnSpPr>
        <p:spPr>
          <a:xfrm>
            <a:off x="685800" y="3670300"/>
            <a:ext cx="7772400"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4" name="Straight Connector 3">
            <a:extLst>
              <a:ext uri="{FF2B5EF4-FFF2-40B4-BE49-F238E27FC236}">
                <a16:creationId xmlns:a16="http://schemas.microsoft.com/office/drawing/2014/main" id="{731AEBC1-94B4-4894-98BE-75F9A69D28D7}"/>
              </a:ext>
            </a:extLst>
          </p:cNvPr>
          <p:cNvCxnSpPr/>
          <p:nvPr userDrawn="1"/>
        </p:nvCxnSpPr>
        <p:spPr>
          <a:xfrm>
            <a:off x="685800" y="2060575"/>
            <a:ext cx="7772400" cy="0"/>
          </a:xfrm>
          <a:prstGeom prst="line">
            <a:avLst/>
          </a:prstGeom>
        </p:spPr>
        <p:style>
          <a:lnRef idx="1">
            <a:schemeClr val="accent3"/>
          </a:lnRef>
          <a:fillRef idx="0">
            <a:schemeClr val="accent3"/>
          </a:fillRef>
          <a:effectRef idx="0">
            <a:schemeClr val="accent3"/>
          </a:effectRef>
          <a:fontRef idx="minor">
            <a:schemeClr val="tx1"/>
          </a:fontRef>
        </p:style>
      </p:cxnSp>
      <p:sp>
        <p:nvSpPr>
          <p:cNvPr id="2" name="Title 1"/>
          <p:cNvSpPr>
            <a:spLocks noGrp="1"/>
          </p:cNvSpPr>
          <p:nvPr>
            <p:ph type="ctrTitle"/>
          </p:nvPr>
        </p:nvSpPr>
        <p:spPr>
          <a:xfrm>
            <a:off x="685800" y="2130428"/>
            <a:ext cx="7772400" cy="1470025"/>
          </a:xfrm>
        </p:spPr>
        <p:txBody>
          <a:bodyPr/>
          <a:lstStyle>
            <a:lvl1pPr>
              <a:defRPr sz="3000" b="1" baseline="0">
                <a:solidFill>
                  <a:srgbClr val="041229"/>
                </a:solidFill>
              </a:defRPr>
            </a:lvl1pPr>
          </a:lstStyle>
          <a:p>
            <a:r>
              <a:rPr lang="en-US"/>
              <a:t>Click to edit Master title style</a:t>
            </a:r>
            <a:endParaRPr lang="en-US" dirty="0"/>
          </a:p>
        </p:txBody>
      </p:sp>
      <p:sp>
        <p:nvSpPr>
          <p:cNvPr id="5" name="Date Placeholder 3">
            <a:extLst>
              <a:ext uri="{FF2B5EF4-FFF2-40B4-BE49-F238E27FC236}">
                <a16:creationId xmlns:a16="http://schemas.microsoft.com/office/drawing/2014/main" id="{1194184D-7631-40F6-AF94-BB3AF5E9C037}"/>
              </a:ext>
            </a:extLst>
          </p:cNvPr>
          <p:cNvSpPr>
            <a:spLocks noGrp="1"/>
          </p:cNvSpPr>
          <p:nvPr>
            <p:ph type="dt" sz="half" idx="10"/>
          </p:nvPr>
        </p:nvSpPr>
        <p:spPr/>
        <p:txBody>
          <a:bodyPr/>
          <a:lstStyle>
            <a:lvl1pPr>
              <a:defRPr/>
            </a:lvl1pPr>
          </a:lstStyle>
          <a:p>
            <a:pPr>
              <a:defRPr/>
            </a:pPr>
            <a:fld id="{DF831376-9F80-4B04-892C-294CE6246C88}" type="datetimeFigureOut">
              <a:rPr lang="en-US"/>
              <a:pPr>
                <a:defRPr/>
              </a:pPr>
              <a:t>9/1/2025</a:t>
            </a:fld>
            <a:endParaRPr lang="en-US"/>
          </a:p>
        </p:txBody>
      </p:sp>
      <p:sp>
        <p:nvSpPr>
          <p:cNvPr id="6" name="Slide Number Placeholder 5">
            <a:extLst>
              <a:ext uri="{FF2B5EF4-FFF2-40B4-BE49-F238E27FC236}">
                <a16:creationId xmlns:a16="http://schemas.microsoft.com/office/drawing/2014/main" id="{3F38708D-D653-428F-98E5-F068CC64CE81}"/>
              </a:ext>
            </a:extLst>
          </p:cNvPr>
          <p:cNvSpPr>
            <a:spLocks noGrp="1"/>
          </p:cNvSpPr>
          <p:nvPr>
            <p:ph type="sldNum" sz="quarter" idx="11"/>
          </p:nvPr>
        </p:nvSpPr>
        <p:spPr/>
        <p:txBody>
          <a:bodyPr/>
          <a:lstStyle>
            <a:lvl1pPr>
              <a:defRPr/>
            </a:lvl1pPr>
          </a:lstStyle>
          <a:p>
            <a:pPr>
              <a:defRPr/>
            </a:pPr>
            <a:fld id="{BAE6698E-36D1-4694-BF6A-61FDE54062ED}" type="slidenum">
              <a:rPr lang="en-US"/>
              <a:pPr>
                <a:defRPr/>
              </a:pPr>
              <a:t>‹#›</a:t>
            </a:fld>
            <a:endParaRPr lang="en-US"/>
          </a:p>
        </p:txBody>
      </p:sp>
    </p:spTree>
    <p:extLst>
      <p:ext uri="{BB962C8B-B14F-4D97-AF65-F5344CB8AC3E}">
        <p14:creationId xmlns:p14="http://schemas.microsoft.com/office/powerpoint/2010/main" val="14476843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813"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875"/>
            </a:lvl1pPr>
            <a:lvl2pPr marL="408178" indent="0">
              <a:buNone/>
              <a:defRPr sz="2500"/>
            </a:lvl2pPr>
            <a:lvl3pPr marL="816355" indent="0">
              <a:buNone/>
              <a:defRPr sz="2125"/>
            </a:lvl3pPr>
            <a:lvl4pPr marL="1224533" indent="0">
              <a:buNone/>
              <a:defRPr sz="1813"/>
            </a:lvl4pPr>
            <a:lvl5pPr marL="1632710" indent="0">
              <a:buNone/>
              <a:defRPr sz="1813"/>
            </a:lvl5pPr>
            <a:lvl6pPr marL="2040888" indent="0">
              <a:buNone/>
              <a:defRPr sz="1813"/>
            </a:lvl6pPr>
            <a:lvl7pPr marL="2449065" indent="0">
              <a:buNone/>
              <a:defRPr sz="1813"/>
            </a:lvl7pPr>
            <a:lvl8pPr marL="2857243" indent="0">
              <a:buNone/>
              <a:defRPr sz="1813"/>
            </a:lvl8pPr>
            <a:lvl9pPr marL="3265421" indent="0">
              <a:buNone/>
              <a:defRPr sz="1813"/>
            </a:lvl9pPr>
          </a:lstStyle>
          <a:p>
            <a:pPr lvl="0"/>
            <a:r>
              <a:rPr lang="en-US" noProof="0"/>
              <a:t>Click icon to add picture</a:t>
            </a:r>
          </a:p>
        </p:txBody>
      </p:sp>
      <p:sp>
        <p:nvSpPr>
          <p:cNvPr id="4" name="Date Placeholder 3">
            <a:extLst>
              <a:ext uri="{FF2B5EF4-FFF2-40B4-BE49-F238E27FC236}">
                <a16:creationId xmlns:a16="http://schemas.microsoft.com/office/drawing/2014/main" id="{F82D57F5-34A4-4B8B-AF0A-AA9E886FA362}"/>
              </a:ext>
            </a:extLst>
          </p:cNvPr>
          <p:cNvSpPr>
            <a:spLocks noGrp="1"/>
          </p:cNvSpPr>
          <p:nvPr>
            <p:ph type="dt" sz="half" idx="10"/>
          </p:nvPr>
        </p:nvSpPr>
        <p:spPr/>
        <p:txBody>
          <a:bodyPr/>
          <a:lstStyle>
            <a:lvl1pPr>
              <a:defRPr/>
            </a:lvl1pPr>
          </a:lstStyle>
          <a:p>
            <a:pPr>
              <a:defRPr/>
            </a:pPr>
            <a:fld id="{4B631E52-0C29-4FAA-8621-128D5E4F9F1E}" type="datetimeFigureOut">
              <a:rPr lang="en-US"/>
              <a:pPr>
                <a:defRPr/>
              </a:pPr>
              <a:t>9/1/2025</a:t>
            </a:fld>
            <a:endParaRPr lang="en-US" dirty="0"/>
          </a:p>
        </p:txBody>
      </p:sp>
      <p:sp>
        <p:nvSpPr>
          <p:cNvPr id="5" name="Slide Number Placeholder 5">
            <a:extLst>
              <a:ext uri="{FF2B5EF4-FFF2-40B4-BE49-F238E27FC236}">
                <a16:creationId xmlns:a16="http://schemas.microsoft.com/office/drawing/2014/main" id="{CA8AA2EE-5A93-43DF-AB62-0543A597D048}"/>
              </a:ext>
            </a:extLst>
          </p:cNvPr>
          <p:cNvSpPr>
            <a:spLocks noGrp="1"/>
          </p:cNvSpPr>
          <p:nvPr>
            <p:ph type="sldNum" sz="quarter" idx="11"/>
          </p:nvPr>
        </p:nvSpPr>
        <p:spPr/>
        <p:txBody>
          <a:bodyPr/>
          <a:lstStyle>
            <a:lvl1pPr>
              <a:defRPr/>
            </a:lvl1pPr>
          </a:lstStyle>
          <a:p>
            <a:pPr>
              <a:defRPr/>
            </a:pPr>
            <a:fld id="{52E83A6C-7015-4D79-BB32-F290AF096D87}" type="slidenum">
              <a:rPr lang="en-US"/>
              <a:pPr>
                <a:defRPr/>
              </a:pPr>
              <a:t>‹#›</a:t>
            </a:fld>
            <a:endParaRPr lang="en-US" dirty="0"/>
          </a:p>
        </p:txBody>
      </p:sp>
    </p:spTree>
    <p:extLst>
      <p:ext uri="{BB962C8B-B14F-4D97-AF65-F5344CB8AC3E}">
        <p14:creationId xmlns:p14="http://schemas.microsoft.com/office/powerpoint/2010/main" val="42446109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BB675A-1741-463B-A365-CA92FCC96B94}"/>
              </a:ext>
            </a:extLst>
          </p:cNvPr>
          <p:cNvSpPr txBox="1"/>
          <p:nvPr userDrawn="1"/>
        </p:nvSpPr>
        <p:spPr>
          <a:xfrm>
            <a:off x="457200" y="1720851"/>
            <a:ext cx="3765550" cy="3362459"/>
          </a:xfrm>
          <a:prstGeom prst="rect">
            <a:avLst/>
          </a:prstGeom>
          <a:noFill/>
        </p:spPr>
        <p:txBody>
          <a:bodyPr>
            <a:spAutoFit/>
          </a:bodyPr>
          <a:lstStyle/>
          <a:p>
            <a:pPr>
              <a:defRPr/>
            </a:pPr>
            <a:r>
              <a:rPr lang="en-US" sz="1250" dirty="0"/>
              <a:t>Calibri Regular</a:t>
            </a:r>
          </a:p>
          <a:p>
            <a:pPr>
              <a:defRPr/>
            </a:pPr>
            <a:r>
              <a:rPr lang="en-US" sz="1875" dirty="0"/>
              <a:t>ABCDEFGHIJKLMNOPQRSTUVWXYZ</a:t>
            </a:r>
          </a:p>
          <a:p>
            <a:pPr>
              <a:defRPr/>
            </a:pPr>
            <a:r>
              <a:rPr lang="en-US" sz="1875" dirty="0" err="1"/>
              <a:t>abcdefghijklmnopqrstuvwxyz</a:t>
            </a:r>
            <a:endParaRPr lang="en-US" sz="1875" dirty="0"/>
          </a:p>
          <a:p>
            <a:pPr>
              <a:defRPr/>
            </a:pPr>
            <a:r>
              <a:rPr lang="en-US" sz="1875" dirty="0"/>
              <a:t>0123456789</a:t>
            </a:r>
          </a:p>
          <a:p>
            <a:pPr>
              <a:defRPr/>
            </a:pPr>
            <a:endParaRPr lang="en-US" sz="1875" dirty="0"/>
          </a:p>
          <a:p>
            <a:pPr>
              <a:defRPr/>
            </a:pPr>
            <a:r>
              <a:rPr lang="en-US" sz="1250" i="1" dirty="0"/>
              <a:t>Calibri Italic</a:t>
            </a:r>
          </a:p>
          <a:p>
            <a:pPr>
              <a:defRPr/>
            </a:pPr>
            <a:r>
              <a:rPr lang="en-US" sz="1875" i="1" dirty="0"/>
              <a:t>ABCDEFGHIJKLMNOPQRSTUVWXYZ</a:t>
            </a:r>
          </a:p>
          <a:p>
            <a:pPr>
              <a:defRPr/>
            </a:pPr>
            <a:r>
              <a:rPr lang="en-US" sz="1875" i="1" dirty="0" err="1"/>
              <a:t>abcdefghijklmnopqrstuvwxyz</a:t>
            </a:r>
            <a:endParaRPr lang="en-US" sz="1875" i="1" dirty="0"/>
          </a:p>
          <a:p>
            <a:pPr>
              <a:defRPr/>
            </a:pPr>
            <a:r>
              <a:rPr lang="en-US" sz="1875" i="1" dirty="0"/>
              <a:t>0123456789</a:t>
            </a:r>
          </a:p>
          <a:p>
            <a:pPr>
              <a:defRPr/>
            </a:pPr>
            <a:endParaRPr lang="en-US" sz="1875" dirty="0"/>
          </a:p>
        </p:txBody>
      </p:sp>
      <p:sp>
        <p:nvSpPr>
          <p:cNvPr id="4" name="TextBox 3">
            <a:extLst>
              <a:ext uri="{FF2B5EF4-FFF2-40B4-BE49-F238E27FC236}">
                <a16:creationId xmlns:a16="http://schemas.microsoft.com/office/drawing/2014/main" id="{8C61485F-544E-444D-82FE-E828F6B987FE}"/>
              </a:ext>
            </a:extLst>
          </p:cNvPr>
          <p:cNvSpPr txBox="1"/>
          <p:nvPr userDrawn="1"/>
        </p:nvSpPr>
        <p:spPr>
          <a:xfrm>
            <a:off x="4532313" y="1720851"/>
            <a:ext cx="3765550" cy="4516621"/>
          </a:xfrm>
          <a:prstGeom prst="rect">
            <a:avLst/>
          </a:prstGeom>
          <a:noFill/>
        </p:spPr>
        <p:txBody>
          <a:bodyPr>
            <a:spAutoFit/>
          </a:bodyPr>
          <a:lstStyle/>
          <a:p>
            <a:pPr>
              <a:defRPr/>
            </a:pPr>
            <a:r>
              <a:rPr lang="en-US" sz="1250" b="1" dirty="0"/>
              <a:t>Calibri Bold</a:t>
            </a:r>
          </a:p>
          <a:p>
            <a:pPr>
              <a:defRPr/>
            </a:pPr>
            <a:r>
              <a:rPr lang="en-US" sz="1875" b="1" dirty="0"/>
              <a:t>ABCDEFGHIJKLMNOPQRSTUVWXYZ</a:t>
            </a:r>
          </a:p>
          <a:p>
            <a:pPr>
              <a:defRPr/>
            </a:pPr>
            <a:r>
              <a:rPr lang="en-US" sz="1875" b="1" dirty="0" err="1"/>
              <a:t>abcdefghijklmnopqrstuvwxyz</a:t>
            </a:r>
            <a:endParaRPr lang="en-US" sz="1875" b="1" dirty="0"/>
          </a:p>
          <a:p>
            <a:pPr>
              <a:defRPr/>
            </a:pPr>
            <a:r>
              <a:rPr lang="en-US" sz="1875" b="1" dirty="0"/>
              <a:t>0123456789</a:t>
            </a:r>
          </a:p>
          <a:p>
            <a:pPr>
              <a:defRPr/>
            </a:pPr>
            <a:endParaRPr lang="en-US" sz="1875" b="1" dirty="0"/>
          </a:p>
          <a:p>
            <a:pPr>
              <a:defRPr/>
            </a:pPr>
            <a:r>
              <a:rPr lang="en-US" sz="1250" b="1" i="1" dirty="0"/>
              <a:t>Calibri Bold Italic</a:t>
            </a:r>
          </a:p>
          <a:p>
            <a:pPr>
              <a:defRPr/>
            </a:pPr>
            <a:r>
              <a:rPr lang="en-US" sz="1875" b="1" i="1" dirty="0"/>
              <a:t>ABCDEFGHIJKLMNOPQRSTUVWXYZ</a:t>
            </a:r>
          </a:p>
          <a:p>
            <a:pPr>
              <a:defRPr/>
            </a:pPr>
            <a:r>
              <a:rPr lang="en-US" sz="1875" b="1" i="1" dirty="0" err="1"/>
              <a:t>abcdefghijklmnopqrstuvwxyz</a:t>
            </a:r>
            <a:endParaRPr lang="en-US" sz="1875" b="1" i="1" dirty="0"/>
          </a:p>
          <a:p>
            <a:pPr>
              <a:defRPr/>
            </a:pPr>
            <a:r>
              <a:rPr lang="en-US" sz="1875" b="1" i="1" dirty="0"/>
              <a:t>0123456789</a:t>
            </a:r>
          </a:p>
          <a:p>
            <a:pPr>
              <a:defRPr/>
            </a:pPr>
            <a:endParaRPr lang="en-US" sz="1875" dirty="0"/>
          </a:p>
          <a:p>
            <a:pPr>
              <a:defRPr/>
            </a:pPr>
            <a:endParaRPr lang="en-US" sz="1875" dirty="0"/>
          </a:p>
          <a:p>
            <a:pPr>
              <a:defRPr/>
            </a:pPr>
            <a:endParaRPr lang="en-US" sz="1875" b="1" dirty="0"/>
          </a:p>
          <a:p>
            <a:pPr>
              <a:defRPr/>
            </a:pPr>
            <a:endParaRPr lang="en-US" sz="1875" dirty="0"/>
          </a:p>
          <a:p>
            <a:pPr>
              <a:defRPr/>
            </a:pPr>
            <a:endParaRPr lang="en-US" sz="1875" dirty="0"/>
          </a:p>
        </p:txBody>
      </p:sp>
      <p:sp>
        <p:nvSpPr>
          <p:cNvPr id="5" name="Title 1"/>
          <p:cNvSpPr>
            <a:spLocks noGrp="1"/>
          </p:cNvSpPr>
          <p:nvPr>
            <p:ph type="title"/>
          </p:nvPr>
        </p:nvSpPr>
        <p:spPr>
          <a:xfrm>
            <a:off x="457200" y="274638"/>
            <a:ext cx="8229600" cy="1143000"/>
          </a:xfrm>
        </p:spPr>
        <p:txBody>
          <a:bodyPr/>
          <a:lstStyle>
            <a:lvl1pPr>
              <a:defRPr sz="2250" baseline="0"/>
            </a:lvl1pPr>
          </a:lstStyle>
          <a:p>
            <a:r>
              <a:rPr lang="en-US"/>
              <a:t>Click to edit Master title style</a:t>
            </a:r>
            <a:endParaRPr lang="en-US" dirty="0"/>
          </a:p>
        </p:txBody>
      </p:sp>
      <p:sp>
        <p:nvSpPr>
          <p:cNvPr id="6" name="Date Placeholder 1">
            <a:extLst>
              <a:ext uri="{FF2B5EF4-FFF2-40B4-BE49-F238E27FC236}">
                <a16:creationId xmlns:a16="http://schemas.microsoft.com/office/drawing/2014/main" id="{7F76A671-5225-412D-B660-1851F315675A}"/>
              </a:ext>
            </a:extLst>
          </p:cNvPr>
          <p:cNvSpPr>
            <a:spLocks noGrp="1"/>
          </p:cNvSpPr>
          <p:nvPr>
            <p:ph type="dt" sz="half" idx="10"/>
          </p:nvPr>
        </p:nvSpPr>
        <p:spPr/>
        <p:txBody>
          <a:bodyPr/>
          <a:lstStyle>
            <a:lvl1pPr>
              <a:defRPr/>
            </a:lvl1pPr>
          </a:lstStyle>
          <a:p>
            <a:pPr>
              <a:defRPr/>
            </a:pPr>
            <a:fld id="{BCD3C5D7-9F50-4897-B4AA-5B1E07320906}" type="datetimeFigureOut">
              <a:rPr lang="en-US"/>
              <a:pPr>
                <a:defRPr/>
              </a:pPr>
              <a:t>9/1/2025</a:t>
            </a:fld>
            <a:endParaRPr lang="en-US"/>
          </a:p>
        </p:txBody>
      </p:sp>
      <p:sp>
        <p:nvSpPr>
          <p:cNvPr id="7" name="Slide Number Placeholder 3">
            <a:extLst>
              <a:ext uri="{FF2B5EF4-FFF2-40B4-BE49-F238E27FC236}">
                <a16:creationId xmlns:a16="http://schemas.microsoft.com/office/drawing/2014/main" id="{AAE3E85F-1888-4247-8B81-5482DAFCC803}"/>
              </a:ext>
            </a:extLst>
          </p:cNvPr>
          <p:cNvSpPr>
            <a:spLocks noGrp="1"/>
          </p:cNvSpPr>
          <p:nvPr>
            <p:ph type="sldNum" sz="quarter" idx="11"/>
          </p:nvPr>
        </p:nvSpPr>
        <p:spPr/>
        <p:txBody>
          <a:bodyPr/>
          <a:lstStyle>
            <a:lvl1pPr>
              <a:defRPr/>
            </a:lvl1pPr>
          </a:lstStyle>
          <a:p>
            <a:pPr>
              <a:defRPr/>
            </a:pPr>
            <a:fld id="{D8801FC9-F240-4719-904B-D5F474BDF76D}" type="slidenum">
              <a:rPr lang="en-US"/>
              <a:pPr>
                <a:defRPr/>
              </a:pPr>
              <a:t>‹#›</a:t>
            </a:fld>
            <a:endParaRPr lang="en-US"/>
          </a:p>
        </p:txBody>
      </p:sp>
    </p:spTree>
    <p:extLst>
      <p:ext uri="{BB962C8B-B14F-4D97-AF65-F5344CB8AC3E}">
        <p14:creationId xmlns:p14="http://schemas.microsoft.com/office/powerpoint/2010/main" val="4738987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3" name="Picture 9" descr="RCA Logo_Final TeeS.jpg">
            <a:extLst>
              <a:ext uri="{FF2B5EF4-FFF2-40B4-BE49-F238E27FC236}">
                <a16:creationId xmlns:a16="http://schemas.microsoft.com/office/drawing/2014/main" id="{4C5EF015-E29A-4758-ACB5-E615A6860D2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6339" y="2149475"/>
            <a:ext cx="1997075"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RCA Logo_Final_Horizontal.jpg">
            <a:extLst>
              <a:ext uri="{FF2B5EF4-FFF2-40B4-BE49-F238E27FC236}">
                <a16:creationId xmlns:a16="http://schemas.microsoft.com/office/drawing/2014/main" id="{E731D52E-82CE-424E-9864-B5D97F70787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87851" y="4238627"/>
            <a:ext cx="278447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rca sponsorship logotee_Square.jpg">
            <a:extLst>
              <a:ext uri="{FF2B5EF4-FFF2-40B4-BE49-F238E27FC236}">
                <a16:creationId xmlns:a16="http://schemas.microsoft.com/office/drawing/2014/main" id="{526E76FC-662F-4D35-867C-DB984ED84CD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35439" y="2052640"/>
            <a:ext cx="1017587"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RCA sponsorship Logo_Final_OG.jpg">
            <a:extLst>
              <a:ext uri="{FF2B5EF4-FFF2-40B4-BE49-F238E27FC236}">
                <a16:creationId xmlns:a16="http://schemas.microsoft.com/office/drawing/2014/main" id="{2E1E97B2-56F2-4E9A-9160-E6DE0E8EABD3}"/>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617664" y="4186238"/>
            <a:ext cx="1958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descr="RCA sponsorship Logo_Final_OG-NEW.jpg">
            <a:extLst>
              <a:ext uri="{FF2B5EF4-FFF2-40B4-BE49-F238E27FC236}">
                <a16:creationId xmlns:a16="http://schemas.microsoft.com/office/drawing/2014/main" id="{BE3816AD-1339-4493-BDCE-269F4663338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96013" y="2149475"/>
            <a:ext cx="140335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457200" y="274638"/>
            <a:ext cx="8229600" cy="1143000"/>
          </a:xfrm>
        </p:spPr>
        <p:txBody>
          <a:bodyPr/>
          <a:lstStyle>
            <a:lvl1pPr>
              <a:defRPr sz="2250" baseline="0"/>
            </a:lvl1pPr>
          </a:lstStyle>
          <a:p>
            <a:r>
              <a:rPr lang="en-US"/>
              <a:t>Click to edit Master title style</a:t>
            </a:r>
            <a:endParaRPr lang="en-US" dirty="0"/>
          </a:p>
        </p:txBody>
      </p:sp>
      <p:sp>
        <p:nvSpPr>
          <p:cNvPr id="9" name="Date Placeholder 1">
            <a:extLst>
              <a:ext uri="{FF2B5EF4-FFF2-40B4-BE49-F238E27FC236}">
                <a16:creationId xmlns:a16="http://schemas.microsoft.com/office/drawing/2014/main" id="{8930A7F6-582C-45D1-9C40-B61701DBA5F2}"/>
              </a:ext>
            </a:extLst>
          </p:cNvPr>
          <p:cNvSpPr>
            <a:spLocks noGrp="1"/>
          </p:cNvSpPr>
          <p:nvPr>
            <p:ph type="dt" sz="half" idx="10"/>
          </p:nvPr>
        </p:nvSpPr>
        <p:spPr/>
        <p:txBody>
          <a:bodyPr/>
          <a:lstStyle>
            <a:lvl1pPr>
              <a:defRPr/>
            </a:lvl1pPr>
          </a:lstStyle>
          <a:p>
            <a:pPr>
              <a:defRPr/>
            </a:pPr>
            <a:fld id="{987A6C6E-4B5A-44AF-924B-C43015B81FE0}" type="datetimeFigureOut">
              <a:rPr lang="en-US"/>
              <a:pPr>
                <a:defRPr/>
              </a:pPr>
              <a:t>9/1/2025</a:t>
            </a:fld>
            <a:endParaRPr lang="en-US"/>
          </a:p>
        </p:txBody>
      </p:sp>
      <p:sp>
        <p:nvSpPr>
          <p:cNvPr id="10" name="Slide Number Placeholder 3">
            <a:extLst>
              <a:ext uri="{FF2B5EF4-FFF2-40B4-BE49-F238E27FC236}">
                <a16:creationId xmlns:a16="http://schemas.microsoft.com/office/drawing/2014/main" id="{1133EA1A-56D4-441B-A474-992C9C81568D}"/>
              </a:ext>
            </a:extLst>
          </p:cNvPr>
          <p:cNvSpPr>
            <a:spLocks noGrp="1"/>
          </p:cNvSpPr>
          <p:nvPr>
            <p:ph type="sldNum" sz="quarter" idx="11"/>
          </p:nvPr>
        </p:nvSpPr>
        <p:spPr/>
        <p:txBody>
          <a:bodyPr/>
          <a:lstStyle>
            <a:lvl1pPr>
              <a:defRPr/>
            </a:lvl1pPr>
          </a:lstStyle>
          <a:p>
            <a:pPr>
              <a:defRPr/>
            </a:pPr>
            <a:fld id="{F048B7D0-DC53-4C54-A6F5-06D94B0BD3CA}" type="slidenum">
              <a:rPr lang="en-US"/>
              <a:pPr>
                <a:defRPr/>
              </a:pPr>
              <a:t>‹#›</a:t>
            </a:fld>
            <a:endParaRPr lang="en-US"/>
          </a:p>
        </p:txBody>
      </p:sp>
    </p:spTree>
    <p:extLst>
      <p:ext uri="{BB962C8B-B14F-4D97-AF65-F5344CB8AC3E}">
        <p14:creationId xmlns:p14="http://schemas.microsoft.com/office/powerpoint/2010/main" val="2829344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3CCC58E-2D8E-4EBD-8CE3-7C86EC461B78}"/>
              </a:ext>
            </a:extLst>
          </p:cNvPr>
          <p:cNvSpPr/>
          <p:nvPr userDrawn="1"/>
        </p:nvSpPr>
        <p:spPr>
          <a:xfrm>
            <a:off x="1863726" y="2263775"/>
            <a:ext cx="1077913" cy="1436688"/>
          </a:xfrm>
          <a:prstGeom prst="ellipse">
            <a:avLst/>
          </a:prstGeom>
          <a:solidFill>
            <a:srgbClr val="041229"/>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50">
              <a:solidFill>
                <a:schemeClr val="tx2"/>
              </a:solidFill>
            </a:endParaRPr>
          </a:p>
        </p:txBody>
      </p:sp>
      <p:sp>
        <p:nvSpPr>
          <p:cNvPr id="4" name="Oval 3">
            <a:extLst>
              <a:ext uri="{FF2B5EF4-FFF2-40B4-BE49-F238E27FC236}">
                <a16:creationId xmlns:a16="http://schemas.microsoft.com/office/drawing/2014/main" id="{25F811C9-12D8-48F7-BB65-ABB1E9E48B78}"/>
              </a:ext>
            </a:extLst>
          </p:cNvPr>
          <p:cNvSpPr/>
          <p:nvPr userDrawn="1"/>
        </p:nvSpPr>
        <p:spPr>
          <a:xfrm>
            <a:off x="4005263" y="2263775"/>
            <a:ext cx="1077912" cy="1436688"/>
          </a:xfrm>
          <a:prstGeom prst="ellipse">
            <a:avLst/>
          </a:prstGeom>
          <a:solidFill>
            <a:srgbClr val="C40010"/>
          </a:solidFill>
          <a:ln>
            <a:solidFill>
              <a:srgbClr val="C4080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50">
              <a:solidFill>
                <a:schemeClr val="tx2"/>
              </a:solidFill>
            </a:endParaRPr>
          </a:p>
        </p:txBody>
      </p:sp>
      <p:sp>
        <p:nvSpPr>
          <p:cNvPr id="5" name="Oval 4">
            <a:extLst>
              <a:ext uri="{FF2B5EF4-FFF2-40B4-BE49-F238E27FC236}">
                <a16:creationId xmlns:a16="http://schemas.microsoft.com/office/drawing/2014/main" id="{13C73118-C4F0-4E93-8E41-6E4E9688BC3D}"/>
              </a:ext>
            </a:extLst>
          </p:cNvPr>
          <p:cNvSpPr/>
          <p:nvPr userDrawn="1"/>
        </p:nvSpPr>
        <p:spPr>
          <a:xfrm>
            <a:off x="6084888" y="2263775"/>
            <a:ext cx="1077912" cy="1436688"/>
          </a:xfrm>
          <a:prstGeom prst="ellipse">
            <a:avLst/>
          </a:prstGeom>
          <a:solidFill>
            <a:srgbClr val="BE896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50">
              <a:solidFill>
                <a:schemeClr val="tx2"/>
              </a:solidFill>
            </a:endParaRPr>
          </a:p>
        </p:txBody>
      </p:sp>
      <p:sp>
        <p:nvSpPr>
          <p:cNvPr id="7" name="TextBox 6">
            <a:extLst>
              <a:ext uri="{FF2B5EF4-FFF2-40B4-BE49-F238E27FC236}">
                <a16:creationId xmlns:a16="http://schemas.microsoft.com/office/drawing/2014/main" id="{7E2E0A02-4CD6-41A3-B58C-BDE5B6C84355}"/>
              </a:ext>
            </a:extLst>
          </p:cNvPr>
          <p:cNvSpPr txBox="1"/>
          <p:nvPr userDrawn="1"/>
        </p:nvSpPr>
        <p:spPr>
          <a:xfrm>
            <a:off x="3924300" y="3994151"/>
            <a:ext cx="1238250" cy="669414"/>
          </a:xfrm>
          <a:prstGeom prst="rect">
            <a:avLst/>
          </a:prstGeom>
          <a:noFill/>
        </p:spPr>
        <p:txBody>
          <a:bodyPr>
            <a:spAutoFit/>
          </a:bodyPr>
          <a:lstStyle/>
          <a:p>
            <a:pPr algn="ctr">
              <a:defRPr/>
            </a:pPr>
            <a:r>
              <a:rPr lang="en-US" sz="1250" b="1" dirty="0"/>
              <a:t>Red</a:t>
            </a:r>
          </a:p>
          <a:p>
            <a:pPr algn="ctr">
              <a:defRPr/>
            </a:pPr>
            <a:r>
              <a:rPr lang="en-US" sz="1250" dirty="0"/>
              <a:t>Hex: CC0000</a:t>
            </a:r>
          </a:p>
          <a:p>
            <a:pPr algn="ctr">
              <a:defRPr/>
            </a:pPr>
            <a:r>
              <a:rPr lang="en-US" sz="1250" dirty="0"/>
              <a:t>R:204 G: 0 B:0</a:t>
            </a:r>
          </a:p>
        </p:txBody>
      </p:sp>
      <p:sp>
        <p:nvSpPr>
          <p:cNvPr id="8" name="TextBox 7">
            <a:extLst>
              <a:ext uri="{FF2B5EF4-FFF2-40B4-BE49-F238E27FC236}">
                <a16:creationId xmlns:a16="http://schemas.microsoft.com/office/drawing/2014/main" id="{B3769934-8CA1-42B4-BADB-6B49AFE23DE3}"/>
              </a:ext>
            </a:extLst>
          </p:cNvPr>
          <p:cNvSpPr txBox="1"/>
          <p:nvPr userDrawn="1"/>
        </p:nvSpPr>
        <p:spPr>
          <a:xfrm>
            <a:off x="1776413" y="3994151"/>
            <a:ext cx="1238250" cy="669414"/>
          </a:xfrm>
          <a:prstGeom prst="rect">
            <a:avLst/>
          </a:prstGeom>
          <a:noFill/>
        </p:spPr>
        <p:txBody>
          <a:bodyPr>
            <a:spAutoFit/>
          </a:bodyPr>
          <a:lstStyle/>
          <a:p>
            <a:pPr algn="ctr">
              <a:defRPr/>
            </a:pPr>
            <a:r>
              <a:rPr lang="en-US" sz="1250" b="1" dirty="0"/>
              <a:t>Navy Blue</a:t>
            </a:r>
          </a:p>
          <a:p>
            <a:pPr algn="ctr">
              <a:defRPr/>
            </a:pPr>
            <a:r>
              <a:rPr lang="en-US" sz="1250" dirty="0"/>
              <a:t>Hex: 000033</a:t>
            </a:r>
          </a:p>
          <a:p>
            <a:pPr algn="ctr">
              <a:defRPr/>
            </a:pPr>
            <a:r>
              <a:rPr lang="en-US" sz="1250" dirty="0"/>
              <a:t>R:0 G:0 B:51</a:t>
            </a:r>
          </a:p>
        </p:txBody>
      </p:sp>
      <p:sp>
        <p:nvSpPr>
          <p:cNvPr id="9" name="TextBox 8">
            <a:extLst>
              <a:ext uri="{FF2B5EF4-FFF2-40B4-BE49-F238E27FC236}">
                <a16:creationId xmlns:a16="http://schemas.microsoft.com/office/drawing/2014/main" id="{65271720-9E4F-4F06-A56B-7A1F930C9D5D}"/>
              </a:ext>
            </a:extLst>
          </p:cNvPr>
          <p:cNvSpPr txBox="1"/>
          <p:nvPr userDrawn="1"/>
        </p:nvSpPr>
        <p:spPr>
          <a:xfrm>
            <a:off x="5969001" y="3994150"/>
            <a:ext cx="1363663" cy="669414"/>
          </a:xfrm>
          <a:prstGeom prst="rect">
            <a:avLst/>
          </a:prstGeom>
          <a:noFill/>
        </p:spPr>
        <p:txBody>
          <a:bodyPr>
            <a:spAutoFit/>
          </a:bodyPr>
          <a:lstStyle/>
          <a:p>
            <a:pPr algn="ctr">
              <a:defRPr/>
            </a:pPr>
            <a:r>
              <a:rPr lang="en-US" sz="1250" b="1" dirty="0"/>
              <a:t>Beige</a:t>
            </a:r>
          </a:p>
          <a:p>
            <a:pPr algn="ctr">
              <a:defRPr/>
            </a:pPr>
            <a:r>
              <a:rPr lang="en-US" sz="1250" dirty="0"/>
              <a:t>Hex: 996633</a:t>
            </a:r>
          </a:p>
          <a:p>
            <a:pPr algn="ctr">
              <a:defRPr/>
            </a:pPr>
            <a:r>
              <a:rPr lang="en-US" sz="1250" dirty="0"/>
              <a:t>R:152 G:102 B:51</a:t>
            </a:r>
          </a:p>
        </p:txBody>
      </p:sp>
      <p:sp>
        <p:nvSpPr>
          <p:cNvPr id="6" name="Title 1"/>
          <p:cNvSpPr>
            <a:spLocks noGrp="1"/>
          </p:cNvSpPr>
          <p:nvPr>
            <p:ph type="title"/>
          </p:nvPr>
        </p:nvSpPr>
        <p:spPr>
          <a:xfrm>
            <a:off x="457200" y="274638"/>
            <a:ext cx="8229600" cy="1143000"/>
          </a:xfrm>
        </p:spPr>
        <p:txBody>
          <a:bodyPr/>
          <a:lstStyle>
            <a:lvl1pPr>
              <a:defRPr sz="2250" baseline="0"/>
            </a:lvl1pPr>
          </a:lstStyle>
          <a:p>
            <a:r>
              <a:rPr lang="en-US"/>
              <a:t>Click to edit Master title style</a:t>
            </a:r>
            <a:endParaRPr lang="en-US" dirty="0"/>
          </a:p>
        </p:txBody>
      </p:sp>
      <p:sp>
        <p:nvSpPr>
          <p:cNvPr id="10" name="Date Placeholder 2">
            <a:extLst>
              <a:ext uri="{FF2B5EF4-FFF2-40B4-BE49-F238E27FC236}">
                <a16:creationId xmlns:a16="http://schemas.microsoft.com/office/drawing/2014/main" id="{6ACA8B50-5393-44B2-9A47-EDF3000FC813}"/>
              </a:ext>
            </a:extLst>
          </p:cNvPr>
          <p:cNvSpPr>
            <a:spLocks noGrp="1"/>
          </p:cNvSpPr>
          <p:nvPr>
            <p:ph type="dt" sz="half" idx="10"/>
          </p:nvPr>
        </p:nvSpPr>
        <p:spPr/>
        <p:txBody>
          <a:bodyPr/>
          <a:lstStyle>
            <a:lvl1pPr>
              <a:defRPr/>
            </a:lvl1pPr>
          </a:lstStyle>
          <a:p>
            <a:pPr>
              <a:defRPr/>
            </a:pPr>
            <a:fld id="{A82724EC-7E1C-49B1-8B09-E74294BB28F2}" type="datetimeFigureOut">
              <a:rPr lang="en-US"/>
              <a:pPr>
                <a:defRPr/>
              </a:pPr>
              <a:t>9/1/2025</a:t>
            </a:fld>
            <a:endParaRPr lang="en-US"/>
          </a:p>
        </p:txBody>
      </p:sp>
      <p:sp>
        <p:nvSpPr>
          <p:cNvPr id="11" name="Slide Number Placeholder 4">
            <a:extLst>
              <a:ext uri="{FF2B5EF4-FFF2-40B4-BE49-F238E27FC236}">
                <a16:creationId xmlns:a16="http://schemas.microsoft.com/office/drawing/2014/main" id="{00C2F4B0-724A-4FE5-A5DD-2497F1DD196A}"/>
              </a:ext>
            </a:extLst>
          </p:cNvPr>
          <p:cNvSpPr>
            <a:spLocks noGrp="1"/>
          </p:cNvSpPr>
          <p:nvPr>
            <p:ph type="sldNum" sz="quarter" idx="11"/>
          </p:nvPr>
        </p:nvSpPr>
        <p:spPr/>
        <p:txBody>
          <a:bodyPr/>
          <a:lstStyle>
            <a:lvl1pPr>
              <a:defRPr/>
            </a:lvl1pPr>
          </a:lstStyle>
          <a:p>
            <a:pPr>
              <a:defRPr/>
            </a:pPr>
            <a:fld id="{7053EAB8-4854-48E6-9A3C-1ACB883FED3C}" type="slidenum">
              <a:rPr lang="en-US"/>
              <a:pPr>
                <a:defRPr/>
              </a:pPr>
              <a:t>‹#›</a:t>
            </a:fld>
            <a:endParaRPr lang="en-US"/>
          </a:p>
        </p:txBody>
      </p:sp>
    </p:spTree>
    <p:extLst>
      <p:ext uri="{BB962C8B-B14F-4D97-AF65-F5344CB8AC3E}">
        <p14:creationId xmlns:p14="http://schemas.microsoft.com/office/powerpoint/2010/main" val="10548630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A13CF4-62D0-46DE-AD24-92F988F1FC3F}"/>
              </a:ext>
            </a:extLst>
          </p:cNvPr>
          <p:cNvSpPr/>
          <p:nvPr userDrawn="1"/>
        </p:nvSpPr>
        <p:spPr>
          <a:xfrm>
            <a:off x="0" y="0"/>
            <a:ext cx="9144000" cy="6858000"/>
          </a:xfrm>
          <a:prstGeom prst="rect">
            <a:avLst/>
          </a:prstGeom>
          <a:solidFill>
            <a:srgbClr val="041229"/>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167"/>
          </a:p>
        </p:txBody>
      </p:sp>
      <p:pic>
        <p:nvPicPr>
          <p:cNvPr id="4" name="Picture 10" descr="RCA Logo_Final_White.png">
            <a:extLst>
              <a:ext uri="{FF2B5EF4-FFF2-40B4-BE49-F238E27FC236}">
                <a16:creationId xmlns:a16="http://schemas.microsoft.com/office/drawing/2014/main" id="{64FE0C7B-895E-4BE8-B632-922F01D8CCC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09888" y="2179638"/>
            <a:ext cx="3327400"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a:extLst>
              <a:ext uri="{FF2B5EF4-FFF2-40B4-BE49-F238E27FC236}">
                <a16:creationId xmlns:a16="http://schemas.microsoft.com/office/drawing/2014/main" id="{576D6AE5-590B-48B3-8463-F59BF410764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49500" y="1620838"/>
            <a:ext cx="4529138"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515557"/>
            <a:ext cx="7772400" cy="1216371"/>
          </a:xfrm>
        </p:spPr>
        <p:txBody>
          <a:bodyPr/>
          <a:lstStyle>
            <a:lvl1pPr algn="ctr">
              <a:defRPr sz="4000" b="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96637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53634E94-9561-462F-9359-8090C78A2E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99569" y="1721909"/>
            <a:ext cx="3428206" cy="94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5D985B20-D439-4B4C-8B4D-88502A19B4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60007" y="6469592"/>
            <a:ext cx="1414463" cy="388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id="{0282DCC2-17D4-41E8-9ABD-31C0274B76E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99569" y="1721909"/>
            <a:ext cx="3428206" cy="94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a:extLst>
              <a:ext uri="{FF2B5EF4-FFF2-40B4-BE49-F238E27FC236}">
                <a16:creationId xmlns:a16="http://schemas.microsoft.com/office/drawing/2014/main" id="{16157FFD-997B-4F01-9D49-AF268C0C72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60007" y="6469592"/>
            <a:ext cx="1414463" cy="388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3888" y="1709740"/>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5"/>
            <a:ext cx="7886700" cy="1500187"/>
          </a:xfrm>
        </p:spPr>
        <p:txBody>
          <a:bodyPr/>
          <a:lstStyle>
            <a:lvl1pPr marL="0" indent="0">
              <a:buNone/>
              <a:defRPr sz="1800">
                <a:solidFill>
                  <a:schemeClr val="tx1">
                    <a:tint val="75000"/>
                  </a:schemeClr>
                </a:solidFill>
              </a:defRPr>
            </a:lvl1pPr>
            <a:lvl2pPr marL="342917"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8"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7" indent="0">
              <a:buNone/>
              <a:defRPr sz="12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A379B80C-AB61-4468-9E7F-DBBC5CD75EFA}"/>
              </a:ext>
            </a:extLst>
          </p:cNvPr>
          <p:cNvSpPr>
            <a:spLocks noGrp="1"/>
          </p:cNvSpPr>
          <p:nvPr>
            <p:ph type="dt" sz="half" idx="10"/>
          </p:nvPr>
        </p:nvSpPr>
        <p:spPr/>
        <p:txBody>
          <a:bodyPr/>
          <a:lstStyle>
            <a:lvl1pPr>
              <a:defRPr dirty="0"/>
            </a:lvl1pPr>
          </a:lstStyle>
          <a:p>
            <a:pPr>
              <a:defRPr/>
            </a:pPr>
            <a:r>
              <a:rPr lang="en-US"/>
              <a:t>Confidential </a:t>
            </a:r>
          </a:p>
        </p:txBody>
      </p:sp>
      <p:sp>
        <p:nvSpPr>
          <p:cNvPr id="9" name="Slide Number Placeholder 6">
            <a:extLst>
              <a:ext uri="{FF2B5EF4-FFF2-40B4-BE49-F238E27FC236}">
                <a16:creationId xmlns:a16="http://schemas.microsoft.com/office/drawing/2014/main" id="{759134C6-F7AA-4FA2-B669-DA3A9CD0280D}"/>
              </a:ext>
            </a:extLst>
          </p:cNvPr>
          <p:cNvSpPr>
            <a:spLocks noGrp="1"/>
          </p:cNvSpPr>
          <p:nvPr>
            <p:ph type="sldNum" sz="quarter" idx="11"/>
          </p:nvPr>
        </p:nvSpPr>
        <p:spPr/>
        <p:txBody>
          <a:bodyPr/>
          <a:lstStyle>
            <a:lvl1pPr>
              <a:defRPr/>
            </a:lvl1pPr>
          </a:lstStyle>
          <a:p>
            <a:pPr>
              <a:defRPr/>
            </a:pPr>
            <a:fld id="{4104EC57-4D5C-45F0-9AE8-1386A93B3C4A}" type="slidenum">
              <a:rPr lang="en-US" altLang="en-US"/>
              <a:pPr>
                <a:defRPr/>
              </a:pPr>
              <a:t>‹#›</a:t>
            </a:fld>
            <a:endParaRPr lang="en-US" altLang="en-US" dirty="0"/>
          </a:p>
        </p:txBody>
      </p:sp>
    </p:spTree>
    <p:extLst>
      <p:ext uri="{BB962C8B-B14F-4D97-AF65-F5344CB8AC3E}">
        <p14:creationId xmlns:p14="http://schemas.microsoft.com/office/powerpoint/2010/main" val="25538900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9E4D45-D50A-4DCA-ACF7-CD7C1D2B70ED}"/>
              </a:ext>
            </a:extLst>
          </p:cNvPr>
          <p:cNvSpPr txBox="1"/>
          <p:nvPr userDrawn="1"/>
        </p:nvSpPr>
        <p:spPr>
          <a:xfrm>
            <a:off x="685800" y="1354138"/>
            <a:ext cx="2678113" cy="7564437"/>
          </a:xfrm>
          <a:prstGeom prst="rect">
            <a:avLst/>
          </a:prstGeom>
          <a:noFill/>
        </p:spPr>
        <p:txBody>
          <a:bodyPr>
            <a:spAutoFit/>
          </a:bodyPr>
          <a:lstStyle>
            <a:lvl1pPr marL="427038" indent="-427038">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nSpc>
                <a:spcPct val="140000"/>
              </a:lnSpc>
              <a:buFontTx/>
              <a:buAutoNum type="arabicPeriod"/>
              <a:defRPr/>
            </a:pPr>
            <a:r>
              <a:rPr lang="en-US" altLang="en-US" sz="2900"/>
              <a:t>Section Title Here</a:t>
            </a:r>
          </a:p>
          <a:p>
            <a:pPr>
              <a:lnSpc>
                <a:spcPct val="140000"/>
              </a:lnSpc>
              <a:buFontTx/>
              <a:buAutoNum type="arabicPeriod"/>
              <a:defRPr/>
            </a:pPr>
            <a:r>
              <a:rPr lang="en-US" altLang="en-US" sz="2900"/>
              <a:t>Section Title Here</a:t>
            </a:r>
          </a:p>
          <a:p>
            <a:pPr eaLnBrk="1" hangingPunct="1">
              <a:lnSpc>
                <a:spcPct val="140000"/>
              </a:lnSpc>
              <a:buFontTx/>
              <a:buAutoNum type="arabicPeriod"/>
              <a:defRPr/>
            </a:pPr>
            <a:r>
              <a:rPr lang="en-US" altLang="en-US" sz="2900"/>
              <a:t>Section Title Here</a:t>
            </a:r>
          </a:p>
          <a:p>
            <a:pPr eaLnBrk="1" hangingPunct="1">
              <a:lnSpc>
                <a:spcPct val="140000"/>
              </a:lnSpc>
              <a:buFontTx/>
              <a:buAutoNum type="arabicPeriod"/>
              <a:defRPr/>
            </a:pPr>
            <a:r>
              <a:rPr lang="en-US" altLang="en-US" sz="2900"/>
              <a:t>Section Title Here</a:t>
            </a:r>
          </a:p>
          <a:p>
            <a:pPr eaLnBrk="1" hangingPunct="1">
              <a:lnSpc>
                <a:spcPct val="140000"/>
              </a:lnSpc>
              <a:buFontTx/>
              <a:buAutoNum type="arabicPeriod"/>
              <a:defRPr/>
            </a:pPr>
            <a:r>
              <a:rPr lang="en-US" altLang="en-US" sz="2900"/>
              <a:t>Section Title Here</a:t>
            </a:r>
          </a:p>
          <a:p>
            <a:pPr eaLnBrk="1" hangingPunct="1">
              <a:lnSpc>
                <a:spcPct val="140000"/>
              </a:lnSpc>
              <a:buFontTx/>
              <a:buAutoNum type="arabicPeriod"/>
              <a:defRPr/>
            </a:pPr>
            <a:r>
              <a:rPr lang="en-US" altLang="en-US" sz="2900"/>
              <a:t>Section Title Here</a:t>
            </a:r>
          </a:p>
        </p:txBody>
      </p:sp>
      <p:sp>
        <p:nvSpPr>
          <p:cNvPr id="2" name="Title 1"/>
          <p:cNvSpPr>
            <a:spLocks noGrp="1"/>
          </p:cNvSpPr>
          <p:nvPr>
            <p:ph type="ctrTitle"/>
          </p:nvPr>
        </p:nvSpPr>
        <p:spPr>
          <a:xfrm>
            <a:off x="685800" y="1"/>
            <a:ext cx="7772400" cy="1216371"/>
          </a:xfrm>
        </p:spPr>
        <p:txBody>
          <a:bodyPr/>
          <a:lstStyle>
            <a:lvl1pPr algn="ctr">
              <a:defRPr sz="4000"/>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41A0E7FE-5172-4E97-966B-229F727E3DB8}"/>
              </a:ext>
            </a:extLst>
          </p:cNvPr>
          <p:cNvSpPr>
            <a:spLocks noGrp="1"/>
          </p:cNvSpPr>
          <p:nvPr>
            <p:ph type="dt" sz="half" idx="10"/>
          </p:nvPr>
        </p:nvSpPr>
        <p:spPr>
          <a:xfrm>
            <a:off x="5866072" y="6238816"/>
            <a:ext cx="2065310" cy="323968"/>
          </a:xfrm>
          <a:prstGeom prst="rect">
            <a:avLst/>
          </a:prstGeom>
        </p:spPr>
        <p:txBody>
          <a:bodyPr/>
          <a:lstStyle>
            <a:lvl1pPr>
              <a:defRPr/>
            </a:lvl1pPr>
          </a:lstStyle>
          <a:p>
            <a:pPr>
              <a:defRPr/>
            </a:pPr>
            <a:fld id="{65AE2F80-A1AF-4C70-B389-8905C151A628}" type="datetimeFigureOut">
              <a:rPr lang="en-US"/>
              <a:pPr>
                <a:defRPr/>
              </a:pPr>
              <a:t>9/1/2025</a:t>
            </a:fld>
            <a:endParaRPr lang="en-US"/>
          </a:p>
        </p:txBody>
      </p:sp>
    </p:spTree>
    <p:extLst>
      <p:ext uri="{BB962C8B-B14F-4D97-AF65-F5344CB8AC3E}">
        <p14:creationId xmlns:p14="http://schemas.microsoft.com/office/powerpoint/2010/main" val="29459513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63B2CBA-7FC6-4101-A914-73470A0B6721}"/>
              </a:ext>
            </a:extLst>
          </p:cNvPr>
          <p:cNvCxnSpPr/>
          <p:nvPr userDrawn="1"/>
        </p:nvCxnSpPr>
        <p:spPr>
          <a:xfrm>
            <a:off x="685800" y="3670300"/>
            <a:ext cx="7772400"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4" name="Straight Connector 3">
            <a:extLst>
              <a:ext uri="{FF2B5EF4-FFF2-40B4-BE49-F238E27FC236}">
                <a16:creationId xmlns:a16="http://schemas.microsoft.com/office/drawing/2014/main" id="{6DACBD70-E393-4F2D-AD6B-504A053E99A9}"/>
              </a:ext>
            </a:extLst>
          </p:cNvPr>
          <p:cNvCxnSpPr/>
          <p:nvPr userDrawn="1"/>
        </p:nvCxnSpPr>
        <p:spPr>
          <a:xfrm>
            <a:off x="685800" y="2060575"/>
            <a:ext cx="7772400" cy="0"/>
          </a:xfrm>
          <a:prstGeom prst="line">
            <a:avLst/>
          </a:prstGeom>
        </p:spPr>
        <p:style>
          <a:lnRef idx="1">
            <a:schemeClr val="accent3"/>
          </a:lnRef>
          <a:fillRef idx="0">
            <a:schemeClr val="accent3"/>
          </a:fillRef>
          <a:effectRef idx="0">
            <a:schemeClr val="accent3"/>
          </a:effectRef>
          <a:fontRef idx="minor">
            <a:schemeClr val="tx1"/>
          </a:fontRef>
        </p:style>
      </p:cxnSp>
      <p:sp>
        <p:nvSpPr>
          <p:cNvPr id="2" name="Title 1"/>
          <p:cNvSpPr>
            <a:spLocks noGrp="1"/>
          </p:cNvSpPr>
          <p:nvPr>
            <p:ph type="ctrTitle"/>
          </p:nvPr>
        </p:nvSpPr>
        <p:spPr>
          <a:xfrm>
            <a:off x="685800" y="2130426"/>
            <a:ext cx="7772400" cy="1470025"/>
          </a:xfrm>
        </p:spPr>
        <p:txBody>
          <a:bodyPr/>
          <a:lstStyle>
            <a:lvl1pPr>
              <a:defRPr sz="4000" b="1" baseline="0">
                <a:solidFill>
                  <a:srgbClr val="041229"/>
                </a:solidFill>
              </a:defRPr>
            </a:lvl1pPr>
          </a:lstStyle>
          <a:p>
            <a:r>
              <a:rPr lang="en-US"/>
              <a:t>Click to edit Master title style</a:t>
            </a:r>
            <a:endParaRPr lang="en-US" dirty="0"/>
          </a:p>
        </p:txBody>
      </p:sp>
      <p:sp>
        <p:nvSpPr>
          <p:cNvPr id="5" name="Date Placeholder 3">
            <a:extLst>
              <a:ext uri="{FF2B5EF4-FFF2-40B4-BE49-F238E27FC236}">
                <a16:creationId xmlns:a16="http://schemas.microsoft.com/office/drawing/2014/main" id="{A9E0997F-D140-401C-B758-78CF7F113E57}"/>
              </a:ext>
            </a:extLst>
          </p:cNvPr>
          <p:cNvSpPr>
            <a:spLocks noGrp="1"/>
          </p:cNvSpPr>
          <p:nvPr>
            <p:ph type="dt" sz="half" idx="10"/>
          </p:nvPr>
        </p:nvSpPr>
        <p:spPr>
          <a:xfrm>
            <a:off x="5866072" y="6238816"/>
            <a:ext cx="2065310" cy="323968"/>
          </a:xfrm>
          <a:prstGeom prst="rect">
            <a:avLst/>
          </a:prstGeom>
        </p:spPr>
        <p:txBody>
          <a:bodyPr/>
          <a:lstStyle>
            <a:lvl1pPr>
              <a:defRPr/>
            </a:lvl1pPr>
          </a:lstStyle>
          <a:p>
            <a:pPr>
              <a:defRPr/>
            </a:pPr>
            <a:fld id="{7C74E427-E621-46C0-AA49-25F4CD69C3AA}" type="datetimeFigureOut">
              <a:rPr lang="en-US"/>
              <a:pPr>
                <a:defRPr/>
              </a:pPr>
              <a:t>9/1/2025</a:t>
            </a:fld>
            <a:endParaRPr lang="en-US"/>
          </a:p>
        </p:txBody>
      </p:sp>
      <p:sp>
        <p:nvSpPr>
          <p:cNvPr id="6" name="Slide Number Placeholder 5">
            <a:extLst>
              <a:ext uri="{FF2B5EF4-FFF2-40B4-BE49-F238E27FC236}">
                <a16:creationId xmlns:a16="http://schemas.microsoft.com/office/drawing/2014/main" id="{5B1B251E-4D82-4604-80EB-4D29ED7039E3}"/>
              </a:ext>
            </a:extLst>
          </p:cNvPr>
          <p:cNvSpPr>
            <a:spLocks noGrp="1"/>
          </p:cNvSpPr>
          <p:nvPr>
            <p:ph type="sldNum" sz="quarter" idx="11"/>
          </p:nvPr>
        </p:nvSpPr>
        <p:spPr/>
        <p:txBody>
          <a:bodyPr/>
          <a:lstStyle>
            <a:lvl1pPr>
              <a:defRPr/>
            </a:lvl1pPr>
          </a:lstStyle>
          <a:p>
            <a:pPr>
              <a:defRPr/>
            </a:pPr>
            <a:fld id="{78549325-824C-4470-85B9-28AA1F9B7965}" type="slidenum">
              <a:rPr lang="en-US"/>
              <a:pPr>
                <a:defRPr/>
              </a:pPr>
              <a:t>‹#›</a:t>
            </a:fld>
            <a:endParaRPr lang="en-US"/>
          </a:p>
        </p:txBody>
      </p:sp>
    </p:spTree>
    <p:extLst>
      <p:ext uri="{BB962C8B-B14F-4D97-AF65-F5344CB8AC3E}">
        <p14:creationId xmlns:p14="http://schemas.microsoft.com/office/powerpoint/2010/main" val="33689533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417"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833"/>
            </a:lvl1pPr>
            <a:lvl2pPr marL="544237" indent="0">
              <a:buNone/>
              <a:defRPr sz="3333"/>
            </a:lvl2pPr>
            <a:lvl3pPr marL="1088473" indent="0">
              <a:buNone/>
              <a:defRPr sz="2833"/>
            </a:lvl3pPr>
            <a:lvl4pPr marL="1632711" indent="0">
              <a:buNone/>
              <a:defRPr sz="2417"/>
            </a:lvl4pPr>
            <a:lvl5pPr marL="2176947" indent="0">
              <a:buNone/>
              <a:defRPr sz="2417"/>
            </a:lvl5pPr>
            <a:lvl6pPr marL="2721184" indent="0">
              <a:buNone/>
              <a:defRPr sz="2417"/>
            </a:lvl6pPr>
            <a:lvl7pPr marL="3265420" indent="0">
              <a:buNone/>
              <a:defRPr sz="2417"/>
            </a:lvl7pPr>
            <a:lvl8pPr marL="3809657" indent="0">
              <a:buNone/>
              <a:defRPr sz="2417"/>
            </a:lvl8pPr>
            <a:lvl9pPr marL="4353894" indent="0">
              <a:buNone/>
              <a:defRPr sz="2417"/>
            </a:lvl9pPr>
          </a:lstStyle>
          <a:p>
            <a:pPr lvl="0"/>
            <a:r>
              <a:rPr lang="en-US" noProof="0"/>
              <a:t>Click icon to add picture</a:t>
            </a:r>
          </a:p>
        </p:txBody>
      </p:sp>
      <p:sp>
        <p:nvSpPr>
          <p:cNvPr id="4" name="Date Placeholder 3">
            <a:extLst>
              <a:ext uri="{FF2B5EF4-FFF2-40B4-BE49-F238E27FC236}">
                <a16:creationId xmlns:a16="http://schemas.microsoft.com/office/drawing/2014/main" id="{1989CFF7-FDA3-49D3-BC1B-1D7FAD49C214}"/>
              </a:ext>
            </a:extLst>
          </p:cNvPr>
          <p:cNvSpPr>
            <a:spLocks noGrp="1"/>
          </p:cNvSpPr>
          <p:nvPr>
            <p:ph type="dt" sz="half" idx="10"/>
          </p:nvPr>
        </p:nvSpPr>
        <p:spPr>
          <a:xfrm>
            <a:off x="5866072" y="6238816"/>
            <a:ext cx="2065310" cy="323968"/>
          </a:xfrm>
          <a:prstGeom prst="rect">
            <a:avLst/>
          </a:prstGeom>
        </p:spPr>
        <p:txBody>
          <a:bodyPr/>
          <a:lstStyle>
            <a:lvl1pPr>
              <a:defRPr/>
            </a:lvl1pPr>
          </a:lstStyle>
          <a:p>
            <a:pPr>
              <a:defRPr/>
            </a:pPr>
            <a:fld id="{83AA9DA8-263A-4ABF-90C6-3FBD63CBB5F1}" type="datetimeFigureOut">
              <a:rPr lang="en-US"/>
              <a:pPr>
                <a:defRPr/>
              </a:pPr>
              <a:t>9/1/2025</a:t>
            </a:fld>
            <a:endParaRPr lang="en-US" dirty="0"/>
          </a:p>
        </p:txBody>
      </p:sp>
      <p:sp>
        <p:nvSpPr>
          <p:cNvPr id="5" name="Slide Number Placeholder 5">
            <a:extLst>
              <a:ext uri="{FF2B5EF4-FFF2-40B4-BE49-F238E27FC236}">
                <a16:creationId xmlns:a16="http://schemas.microsoft.com/office/drawing/2014/main" id="{8636A9BE-C066-4652-BAA9-2F5923F80D64}"/>
              </a:ext>
            </a:extLst>
          </p:cNvPr>
          <p:cNvSpPr>
            <a:spLocks noGrp="1"/>
          </p:cNvSpPr>
          <p:nvPr>
            <p:ph type="sldNum" sz="quarter" idx="11"/>
          </p:nvPr>
        </p:nvSpPr>
        <p:spPr/>
        <p:txBody>
          <a:bodyPr/>
          <a:lstStyle>
            <a:lvl1pPr>
              <a:defRPr/>
            </a:lvl1pPr>
          </a:lstStyle>
          <a:p>
            <a:pPr>
              <a:defRPr/>
            </a:pPr>
            <a:fld id="{680DB2C1-4D1D-46B6-B1F5-1F4A87487B6B}" type="slidenum">
              <a:rPr lang="en-US"/>
              <a:pPr>
                <a:defRPr/>
              </a:pPr>
              <a:t>‹#›</a:t>
            </a:fld>
            <a:endParaRPr lang="en-US" dirty="0"/>
          </a:p>
        </p:txBody>
      </p:sp>
    </p:spTree>
    <p:extLst>
      <p:ext uri="{BB962C8B-B14F-4D97-AF65-F5344CB8AC3E}">
        <p14:creationId xmlns:p14="http://schemas.microsoft.com/office/powerpoint/2010/main" val="27703290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EE6781-F675-4F84-BF9F-A6FB34FD43B9}"/>
              </a:ext>
            </a:extLst>
          </p:cNvPr>
          <p:cNvSpPr txBox="1"/>
          <p:nvPr userDrawn="1"/>
        </p:nvSpPr>
        <p:spPr>
          <a:xfrm>
            <a:off x="457200" y="1720850"/>
            <a:ext cx="3765550" cy="5222875"/>
          </a:xfrm>
          <a:prstGeom prst="rect">
            <a:avLst/>
          </a:prstGeom>
          <a:noFill/>
        </p:spPr>
        <p:txBody>
          <a:bodyPr>
            <a:spAutoFit/>
          </a:bodyPr>
          <a:lstStyle/>
          <a:p>
            <a:pPr>
              <a:defRPr/>
            </a:pPr>
            <a:r>
              <a:rPr lang="en-US" sz="1667" dirty="0"/>
              <a:t>Calibri Regular</a:t>
            </a:r>
          </a:p>
          <a:p>
            <a:pPr>
              <a:defRPr/>
            </a:pPr>
            <a:r>
              <a:rPr lang="en-US" sz="2500" dirty="0"/>
              <a:t>ABCDEFGHIJKLMNOPQRSTUVWXYZ</a:t>
            </a:r>
          </a:p>
          <a:p>
            <a:pPr>
              <a:defRPr/>
            </a:pPr>
            <a:r>
              <a:rPr lang="en-US" sz="2500" dirty="0" err="1"/>
              <a:t>abcdefghijklmnopqrstuvwxyz</a:t>
            </a:r>
            <a:endParaRPr lang="en-US" sz="2500" dirty="0"/>
          </a:p>
          <a:p>
            <a:pPr>
              <a:defRPr/>
            </a:pPr>
            <a:r>
              <a:rPr lang="en-US" sz="2500" dirty="0"/>
              <a:t>0123456789</a:t>
            </a:r>
          </a:p>
          <a:p>
            <a:pPr>
              <a:defRPr/>
            </a:pPr>
            <a:endParaRPr lang="en-US" sz="2500" dirty="0"/>
          </a:p>
          <a:p>
            <a:pPr>
              <a:defRPr/>
            </a:pPr>
            <a:r>
              <a:rPr lang="en-US" sz="1667" i="1" dirty="0"/>
              <a:t>Calibri Italic</a:t>
            </a:r>
          </a:p>
          <a:p>
            <a:pPr>
              <a:defRPr/>
            </a:pPr>
            <a:r>
              <a:rPr lang="en-US" sz="2500" i="1" dirty="0"/>
              <a:t>ABCDEFGHIJKLMNOPQRSTUVWXYZ</a:t>
            </a:r>
          </a:p>
          <a:p>
            <a:pPr>
              <a:defRPr/>
            </a:pPr>
            <a:r>
              <a:rPr lang="en-US" sz="2500" i="1" dirty="0" err="1"/>
              <a:t>abcdefghijklmnopqrstuvwxyz</a:t>
            </a:r>
            <a:endParaRPr lang="en-US" sz="2500" i="1" dirty="0"/>
          </a:p>
          <a:p>
            <a:pPr>
              <a:defRPr/>
            </a:pPr>
            <a:r>
              <a:rPr lang="en-US" sz="2500" i="1" dirty="0"/>
              <a:t>0123456789</a:t>
            </a:r>
          </a:p>
          <a:p>
            <a:pPr>
              <a:defRPr/>
            </a:pPr>
            <a:endParaRPr lang="en-US" sz="2500" dirty="0"/>
          </a:p>
        </p:txBody>
      </p:sp>
      <p:sp>
        <p:nvSpPr>
          <p:cNvPr id="4" name="TextBox 3">
            <a:extLst>
              <a:ext uri="{FF2B5EF4-FFF2-40B4-BE49-F238E27FC236}">
                <a16:creationId xmlns:a16="http://schemas.microsoft.com/office/drawing/2014/main" id="{330EA2F5-3794-4418-A277-D9D5040AE86B}"/>
              </a:ext>
            </a:extLst>
          </p:cNvPr>
          <p:cNvSpPr txBox="1"/>
          <p:nvPr userDrawn="1"/>
        </p:nvSpPr>
        <p:spPr>
          <a:xfrm>
            <a:off x="4532313" y="1720850"/>
            <a:ext cx="3765550" cy="6761163"/>
          </a:xfrm>
          <a:prstGeom prst="rect">
            <a:avLst/>
          </a:prstGeom>
          <a:noFill/>
        </p:spPr>
        <p:txBody>
          <a:bodyPr>
            <a:spAutoFit/>
          </a:bodyPr>
          <a:lstStyle/>
          <a:p>
            <a:pPr>
              <a:defRPr/>
            </a:pPr>
            <a:r>
              <a:rPr lang="en-US" sz="1667" b="1" dirty="0"/>
              <a:t>Calibri Bold</a:t>
            </a:r>
          </a:p>
          <a:p>
            <a:pPr>
              <a:defRPr/>
            </a:pPr>
            <a:r>
              <a:rPr lang="en-US" sz="2500" b="1" dirty="0"/>
              <a:t>ABCDEFGHIJKLMNOPQRSTUVWXYZ</a:t>
            </a:r>
          </a:p>
          <a:p>
            <a:pPr>
              <a:defRPr/>
            </a:pPr>
            <a:r>
              <a:rPr lang="en-US" sz="2500" b="1" dirty="0" err="1"/>
              <a:t>abcdefghijklmnopqrstuvwxyz</a:t>
            </a:r>
            <a:endParaRPr lang="en-US" sz="2500" b="1" dirty="0"/>
          </a:p>
          <a:p>
            <a:pPr>
              <a:defRPr/>
            </a:pPr>
            <a:r>
              <a:rPr lang="en-US" sz="2500" b="1" dirty="0"/>
              <a:t>0123456789</a:t>
            </a:r>
          </a:p>
          <a:p>
            <a:pPr>
              <a:defRPr/>
            </a:pPr>
            <a:endParaRPr lang="en-US" sz="2500" b="1" dirty="0"/>
          </a:p>
          <a:p>
            <a:pPr>
              <a:defRPr/>
            </a:pPr>
            <a:r>
              <a:rPr lang="en-US" sz="1667" b="1" i="1" dirty="0"/>
              <a:t>Calibri Bold Italic</a:t>
            </a:r>
          </a:p>
          <a:p>
            <a:pPr>
              <a:defRPr/>
            </a:pPr>
            <a:r>
              <a:rPr lang="en-US" sz="2500" b="1" i="1" dirty="0"/>
              <a:t>ABCDEFGHIJKLMNOPQRSTUVWXYZ</a:t>
            </a:r>
          </a:p>
          <a:p>
            <a:pPr>
              <a:defRPr/>
            </a:pPr>
            <a:r>
              <a:rPr lang="en-US" sz="2500" b="1" i="1" dirty="0" err="1"/>
              <a:t>abcdefghijklmnopqrstuvwxyz</a:t>
            </a:r>
            <a:endParaRPr lang="en-US" sz="2500" b="1" i="1" dirty="0"/>
          </a:p>
          <a:p>
            <a:pPr>
              <a:defRPr/>
            </a:pPr>
            <a:r>
              <a:rPr lang="en-US" sz="2500" b="1" i="1" dirty="0"/>
              <a:t>0123456789</a:t>
            </a:r>
          </a:p>
          <a:p>
            <a:pPr>
              <a:defRPr/>
            </a:pPr>
            <a:endParaRPr lang="en-US" sz="2500" dirty="0"/>
          </a:p>
          <a:p>
            <a:pPr>
              <a:defRPr/>
            </a:pPr>
            <a:endParaRPr lang="en-US" sz="2500" dirty="0"/>
          </a:p>
          <a:p>
            <a:pPr>
              <a:defRPr/>
            </a:pPr>
            <a:endParaRPr lang="en-US" sz="2500" b="1" dirty="0"/>
          </a:p>
          <a:p>
            <a:pPr>
              <a:defRPr/>
            </a:pPr>
            <a:endParaRPr lang="en-US" sz="2500" dirty="0"/>
          </a:p>
          <a:p>
            <a:pPr>
              <a:defRPr/>
            </a:pPr>
            <a:endParaRPr lang="en-US" sz="2500" dirty="0"/>
          </a:p>
        </p:txBody>
      </p:sp>
      <p:sp>
        <p:nvSpPr>
          <p:cNvPr id="5" name="Title 1"/>
          <p:cNvSpPr>
            <a:spLocks noGrp="1"/>
          </p:cNvSpPr>
          <p:nvPr>
            <p:ph type="title"/>
          </p:nvPr>
        </p:nvSpPr>
        <p:spPr>
          <a:xfrm>
            <a:off x="457200" y="274638"/>
            <a:ext cx="8229600" cy="1143000"/>
          </a:xfrm>
        </p:spPr>
        <p:txBody>
          <a:bodyPr/>
          <a:lstStyle>
            <a:lvl1pPr>
              <a:defRPr sz="3000" baseline="0"/>
            </a:lvl1pPr>
          </a:lstStyle>
          <a:p>
            <a:r>
              <a:rPr lang="en-US"/>
              <a:t>Click to edit Master title style</a:t>
            </a:r>
            <a:endParaRPr lang="en-US" dirty="0"/>
          </a:p>
        </p:txBody>
      </p:sp>
      <p:sp>
        <p:nvSpPr>
          <p:cNvPr id="6" name="Date Placeholder 1">
            <a:extLst>
              <a:ext uri="{FF2B5EF4-FFF2-40B4-BE49-F238E27FC236}">
                <a16:creationId xmlns:a16="http://schemas.microsoft.com/office/drawing/2014/main" id="{077D5F6D-A329-463D-A71B-F9F444038D64}"/>
              </a:ext>
            </a:extLst>
          </p:cNvPr>
          <p:cNvSpPr>
            <a:spLocks noGrp="1"/>
          </p:cNvSpPr>
          <p:nvPr>
            <p:ph type="dt" sz="half" idx="10"/>
          </p:nvPr>
        </p:nvSpPr>
        <p:spPr>
          <a:xfrm>
            <a:off x="5866072" y="6238816"/>
            <a:ext cx="2065310" cy="323968"/>
          </a:xfrm>
          <a:prstGeom prst="rect">
            <a:avLst/>
          </a:prstGeom>
        </p:spPr>
        <p:txBody>
          <a:bodyPr/>
          <a:lstStyle>
            <a:lvl1pPr>
              <a:defRPr/>
            </a:lvl1pPr>
          </a:lstStyle>
          <a:p>
            <a:pPr>
              <a:defRPr/>
            </a:pPr>
            <a:fld id="{FD9B8BBF-6D3B-4CB6-B6D0-46CFF83F603F}" type="datetimeFigureOut">
              <a:rPr lang="en-US"/>
              <a:pPr>
                <a:defRPr/>
              </a:pPr>
              <a:t>9/1/2025</a:t>
            </a:fld>
            <a:endParaRPr lang="en-US"/>
          </a:p>
        </p:txBody>
      </p:sp>
      <p:sp>
        <p:nvSpPr>
          <p:cNvPr id="7" name="Slide Number Placeholder 3">
            <a:extLst>
              <a:ext uri="{FF2B5EF4-FFF2-40B4-BE49-F238E27FC236}">
                <a16:creationId xmlns:a16="http://schemas.microsoft.com/office/drawing/2014/main" id="{E78503D0-7355-46E4-A273-BF0D0E7BF047}"/>
              </a:ext>
            </a:extLst>
          </p:cNvPr>
          <p:cNvSpPr>
            <a:spLocks noGrp="1"/>
          </p:cNvSpPr>
          <p:nvPr>
            <p:ph type="sldNum" sz="quarter" idx="11"/>
          </p:nvPr>
        </p:nvSpPr>
        <p:spPr/>
        <p:txBody>
          <a:bodyPr/>
          <a:lstStyle>
            <a:lvl1pPr>
              <a:defRPr/>
            </a:lvl1pPr>
          </a:lstStyle>
          <a:p>
            <a:pPr>
              <a:defRPr/>
            </a:pPr>
            <a:fld id="{A58EFE01-5A63-4C4F-B649-B918C530443A}" type="slidenum">
              <a:rPr lang="en-US"/>
              <a:pPr>
                <a:defRPr/>
              </a:pPr>
              <a:t>‹#›</a:t>
            </a:fld>
            <a:endParaRPr lang="en-US"/>
          </a:p>
        </p:txBody>
      </p:sp>
    </p:spTree>
    <p:extLst>
      <p:ext uri="{BB962C8B-B14F-4D97-AF65-F5344CB8AC3E}">
        <p14:creationId xmlns:p14="http://schemas.microsoft.com/office/powerpoint/2010/main" val="10401297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3" name="Picture 9" descr="RCA Logo_Final TeeS.jpg">
            <a:extLst>
              <a:ext uri="{FF2B5EF4-FFF2-40B4-BE49-F238E27FC236}">
                <a16:creationId xmlns:a16="http://schemas.microsoft.com/office/drawing/2014/main" id="{2B5F9E27-DD39-4E6B-9CF3-5D124A5874F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6338" y="2149475"/>
            <a:ext cx="1997075"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RCA Logo_Final_Horizontal.jpg">
            <a:extLst>
              <a:ext uri="{FF2B5EF4-FFF2-40B4-BE49-F238E27FC236}">
                <a16:creationId xmlns:a16="http://schemas.microsoft.com/office/drawing/2014/main" id="{EE4A4A3F-26FA-4AB5-899A-DB0C6C9493D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87850" y="4238625"/>
            <a:ext cx="278447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rca sponsorship logotee_Square.jpg">
            <a:extLst>
              <a:ext uri="{FF2B5EF4-FFF2-40B4-BE49-F238E27FC236}">
                <a16:creationId xmlns:a16="http://schemas.microsoft.com/office/drawing/2014/main" id="{0EEE9D3F-F34C-4F83-9C7F-D37BB099962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35438" y="2052638"/>
            <a:ext cx="1017587"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RCA sponsorship Logo_Final_OG.jpg">
            <a:extLst>
              <a:ext uri="{FF2B5EF4-FFF2-40B4-BE49-F238E27FC236}">
                <a16:creationId xmlns:a16="http://schemas.microsoft.com/office/drawing/2014/main" id="{58AA69B8-ED52-4C2D-B88A-5EF14543526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617663" y="4186238"/>
            <a:ext cx="1958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descr="RCA sponsorship Logo_Final_OG-NEW.jpg">
            <a:extLst>
              <a:ext uri="{FF2B5EF4-FFF2-40B4-BE49-F238E27FC236}">
                <a16:creationId xmlns:a16="http://schemas.microsoft.com/office/drawing/2014/main" id="{EBB630A3-EFF4-4473-97DF-388458B77129}"/>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96013" y="2149475"/>
            <a:ext cx="140335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457200" y="274638"/>
            <a:ext cx="8229600" cy="1143000"/>
          </a:xfrm>
        </p:spPr>
        <p:txBody>
          <a:bodyPr/>
          <a:lstStyle>
            <a:lvl1pPr>
              <a:defRPr sz="3000" baseline="0"/>
            </a:lvl1pPr>
          </a:lstStyle>
          <a:p>
            <a:r>
              <a:rPr lang="en-US"/>
              <a:t>Click to edit Master title style</a:t>
            </a:r>
            <a:endParaRPr lang="en-US" dirty="0"/>
          </a:p>
        </p:txBody>
      </p:sp>
      <p:sp>
        <p:nvSpPr>
          <p:cNvPr id="9" name="Date Placeholder 1">
            <a:extLst>
              <a:ext uri="{FF2B5EF4-FFF2-40B4-BE49-F238E27FC236}">
                <a16:creationId xmlns:a16="http://schemas.microsoft.com/office/drawing/2014/main" id="{A8D247F7-2B06-4BCF-9A94-AF73D2383879}"/>
              </a:ext>
            </a:extLst>
          </p:cNvPr>
          <p:cNvSpPr>
            <a:spLocks noGrp="1"/>
          </p:cNvSpPr>
          <p:nvPr>
            <p:ph type="dt" sz="half" idx="10"/>
          </p:nvPr>
        </p:nvSpPr>
        <p:spPr>
          <a:xfrm>
            <a:off x="5866072" y="6238816"/>
            <a:ext cx="2065310" cy="323968"/>
          </a:xfrm>
          <a:prstGeom prst="rect">
            <a:avLst/>
          </a:prstGeom>
        </p:spPr>
        <p:txBody>
          <a:bodyPr/>
          <a:lstStyle>
            <a:lvl1pPr>
              <a:defRPr/>
            </a:lvl1pPr>
          </a:lstStyle>
          <a:p>
            <a:pPr>
              <a:defRPr/>
            </a:pPr>
            <a:fld id="{537FF871-EB94-4993-AEE6-5C8410A25158}" type="datetimeFigureOut">
              <a:rPr lang="en-US"/>
              <a:pPr>
                <a:defRPr/>
              </a:pPr>
              <a:t>9/1/2025</a:t>
            </a:fld>
            <a:endParaRPr lang="en-US"/>
          </a:p>
        </p:txBody>
      </p:sp>
      <p:sp>
        <p:nvSpPr>
          <p:cNvPr id="10" name="Slide Number Placeholder 3">
            <a:extLst>
              <a:ext uri="{FF2B5EF4-FFF2-40B4-BE49-F238E27FC236}">
                <a16:creationId xmlns:a16="http://schemas.microsoft.com/office/drawing/2014/main" id="{CC6871CB-AD8D-4951-88CF-51AC5BD7CE37}"/>
              </a:ext>
            </a:extLst>
          </p:cNvPr>
          <p:cNvSpPr>
            <a:spLocks noGrp="1"/>
          </p:cNvSpPr>
          <p:nvPr>
            <p:ph type="sldNum" sz="quarter" idx="11"/>
          </p:nvPr>
        </p:nvSpPr>
        <p:spPr/>
        <p:txBody>
          <a:bodyPr/>
          <a:lstStyle>
            <a:lvl1pPr>
              <a:defRPr/>
            </a:lvl1pPr>
          </a:lstStyle>
          <a:p>
            <a:pPr>
              <a:defRPr/>
            </a:pPr>
            <a:fld id="{7086CCC6-363C-4DAB-AA78-BA05DA7F4A8F}" type="slidenum">
              <a:rPr lang="en-US"/>
              <a:pPr>
                <a:defRPr/>
              </a:pPr>
              <a:t>‹#›</a:t>
            </a:fld>
            <a:endParaRPr lang="en-US"/>
          </a:p>
        </p:txBody>
      </p:sp>
    </p:spTree>
    <p:extLst>
      <p:ext uri="{BB962C8B-B14F-4D97-AF65-F5344CB8AC3E}">
        <p14:creationId xmlns:p14="http://schemas.microsoft.com/office/powerpoint/2010/main" val="25316763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DA2F0206-D5A0-4880-9397-2639AD6F688E}"/>
              </a:ext>
            </a:extLst>
          </p:cNvPr>
          <p:cNvSpPr/>
          <p:nvPr userDrawn="1"/>
        </p:nvSpPr>
        <p:spPr>
          <a:xfrm>
            <a:off x="1863725" y="2263775"/>
            <a:ext cx="1077913" cy="1436688"/>
          </a:xfrm>
          <a:prstGeom prst="ellipse">
            <a:avLst/>
          </a:prstGeom>
          <a:solidFill>
            <a:srgbClr val="041229"/>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67">
              <a:solidFill>
                <a:schemeClr val="tx2"/>
              </a:solidFill>
            </a:endParaRPr>
          </a:p>
        </p:txBody>
      </p:sp>
      <p:sp>
        <p:nvSpPr>
          <p:cNvPr id="4" name="Oval 3">
            <a:extLst>
              <a:ext uri="{FF2B5EF4-FFF2-40B4-BE49-F238E27FC236}">
                <a16:creationId xmlns:a16="http://schemas.microsoft.com/office/drawing/2014/main" id="{EBFFF546-481B-486F-A50E-F0A3DC0AB454}"/>
              </a:ext>
            </a:extLst>
          </p:cNvPr>
          <p:cNvSpPr/>
          <p:nvPr userDrawn="1"/>
        </p:nvSpPr>
        <p:spPr>
          <a:xfrm>
            <a:off x="4005263" y="2263775"/>
            <a:ext cx="1077912" cy="1436688"/>
          </a:xfrm>
          <a:prstGeom prst="ellipse">
            <a:avLst/>
          </a:prstGeom>
          <a:solidFill>
            <a:srgbClr val="C40010"/>
          </a:solidFill>
          <a:ln>
            <a:solidFill>
              <a:srgbClr val="C4080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67">
              <a:solidFill>
                <a:schemeClr val="tx2"/>
              </a:solidFill>
            </a:endParaRPr>
          </a:p>
        </p:txBody>
      </p:sp>
      <p:sp>
        <p:nvSpPr>
          <p:cNvPr id="5" name="Oval 4">
            <a:extLst>
              <a:ext uri="{FF2B5EF4-FFF2-40B4-BE49-F238E27FC236}">
                <a16:creationId xmlns:a16="http://schemas.microsoft.com/office/drawing/2014/main" id="{57543761-70E4-4BFA-AF18-3C6A5B5C5337}"/>
              </a:ext>
            </a:extLst>
          </p:cNvPr>
          <p:cNvSpPr/>
          <p:nvPr userDrawn="1"/>
        </p:nvSpPr>
        <p:spPr>
          <a:xfrm>
            <a:off x="6084888" y="2263775"/>
            <a:ext cx="1077912" cy="1436688"/>
          </a:xfrm>
          <a:prstGeom prst="ellipse">
            <a:avLst/>
          </a:prstGeom>
          <a:solidFill>
            <a:srgbClr val="BE896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67">
              <a:solidFill>
                <a:schemeClr val="tx2"/>
              </a:solidFill>
            </a:endParaRPr>
          </a:p>
        </p:txBody>
      </p:sp>
      <p:sp>
        <p:nvSpPr>
          <p:cNvPr id="7" name="TextBox 6">
            <a:extLst>
              <a:ext uri="{FF2B5EF4-FFF2-40B4-BE49-F238E27FC236}">
                <a16:creationId xmlns:a16="http://schemas.microsoft.com/office/drawing/2014/main" id="{DE315DE9-8BC2-4161-869C-18B9C06A0485}"/>
              </a:ext>
            </a:extLst>
          </p:cNvPr>
          <p:cNvSpPr txBox="1"/>
          <p:nvPr userDrawn="1"/>
        </p:nvSpPr>
        <p:spPr>
          <a:xfrm>
            <a:off x="3924300" y="3994150"/>
            <a:ext cx="1238250" cy="1374775"/>
          </a:xfrm>
          <a:prstGeom prst="rect">
            <a:avLst/>
          </a:prstGeom>
          <a:noFill/>
        </p:spPr>
        <p:txBody>
          <a:bodyPr>
            <a:spAutoFit/>
          </a:bodyPr>
          <a:lstStyle/>
          <a:p>
            <a:pPr algn="ctr">
              <a:defRPr/>
            </a:pPr>
            <a:r>
              <a:rPr lang="en-US" sz="1667" b="1" dirty="0"/>
              <a:t>Red</a:t>
            </a:r>
          </a:p>
          <a:p>
            <a:pPr algn="ctr">
              <a:defRPr/>
            </a:pPr>
            <a:r>
              <a:rPr lang="en-US" sz="1667" dirty="0"/>
              <a:t>Hex: CC0000</a:t>
            </a:r>
          </a:p>
          <a:p>
            <a:pPr algn="ctr">
              <a:defRPr/>
            </a:pPr>
            <a:r>
              <a:rPr lang="en-US" sz="1667" dirty="0"/>
              <a:t>R:204 G: 0 B:0</a:t>
            </a:r>
          </a:p>
        </p:txBody>
      </p:sp>
      <p:sp>
        <p:nvSpPr>
          <p:cNvPr id="8" name="TextBox 7">
            <a:extLst>
              <a:ext uri="{FF2B5EF4-FFF2-40B4-BE49-F238E27FC236}">
                <a16:creationId xmlns:a16="http://schemas.microsoft.com/office/drawing/2014/main" id="{DCDBCF3C-EEB0-4595-ACFE-EF8784B62200}"/>
              </a:ext>
            </a:extLst>
          </p:cNvPr>
          <p:cNvSpPr txBox="1"/>
          <p:nvPr userDrawn="1"/>
        </p:nvSpPr>
        <p:spPr>
          <a:xfrm>
            <a:off x="1776413" y="3994150"/>
            <a:ext cx="1238250" cy="1374775"/>
          </a:xfrm>
          <a:prstGeom prst="rect">
            <a:avLst/>
          </a:prstGeom>
          <a:noFill/>
        </p:spPr>
        <p:txBody>
          <a:bodyPr>
            <a:spAutoFit/>
          </a:bodyPr>
          <a:lstStyle/>
          <a:p>
            <a:pPr algn="ctr">
              <a:defRPr/>
            </a:pPr>
            <a:r>
              <a:rPr lang="en-US" sz="1667" b="1" dirty="0"/>
              <a:t>Navy Blue</a:t>
            </a:r>
          </a:p>
          <a:p>
            <a:pPr algn="ctr">
              <a:defRPr/>
            </a:pPr>
            <a:r>
              <a:rPr lang="en-US" sz="1667" dirty="0"/>
              <a:t>Hex: 000033</a:t>
            </a:r>
          </a:p>
          <a:p>
            <a:pPr algn="ctr">
              <a:defRPr/>
            </a:pPr>
            <a:r>
              <a:rPr lang="en-US" sz="1667" dirty="0"/>
              <a:t>R:0 G:0 B:51</a:t>
            </a:r>
          </a:p>
        </p:txBody>
      </p:sp>
      <p:sp>
        <p:nvSpPr>
          <p:cNvPr id="9" name="TextBox 8">
            <a:extLst>
              <a:ext uri="{FF2B5EF4-FFF2-40B4-BE49-F238E27FC236}">
                <a16:creationId xmlns:a16="http://schemas.microsoft.com/office/drawing/2014/main" id="{E5EA011F-0EE7-44BE-9207-BDAC7BA64005}"/>
              </a:ext>
            </a:extLst>
          </p:cNvPr>
          <p:cNvSpPr txBox="1"/>
          <p:nvPr userDrawn="1"/>
        </p:nvSpPr>
        <p:spPr>
          <a:xfrm>
            <a:off x="5969000" y="3994150"/>
            <a:ext cx="1363663" cy="1117600"/>
          </a:xfrm>
          <a:prstGeom prst="rect">
            <a:avLst/>
          </a:prstGeom>
          <a:noFill/>
        </p:spPr>
        <p:txBody>
          <a:bodyPr>
            <a:spAutoFit/>
          </a:bodyPr>
          <a:lstStyle/>
          <a:p>
            <a:pPr algn="ctr">
              <a:defRPr/>
            </a:pPr>
            <a:r>
              <a:rPr lang="en-US" sz="1667" b="1" dirty="0"/>
              <a:t>Beige</a:t>
            </a:r>
          </a:p>
          <a:p>
            <a:pPr algn="ctr">
              <a:defRPr/>
            </a:pPr>
            <a:r>
              <a:rPr lang="en-US" sz="1667" dirty="0"/>
              <a:t>Hex: 996633</a:t>
            </a:r>
          </a:p>
          <a:p>
            <a:pPr algn="ctr">
              <a:defRPr/>
            </a:pPr>
            <a:r>
              <a:rPr lang="en-US" sz="1667" dirty="0"/>
              <a:t>R:152 G:102 B:51</a:t>
            </a:r>
          </a:p>
        </p:txBody>
      </p:sp>
      <p:sp>
        <p:nvSpPr>
          <p:cNvPr id="6" name="Title 1"/>
          <p:cNvSpPr>
            <a:spLocks noGrp="1"/>
          </p:cNvSpPr>
          <p:nvPr>
            <p:ph type="title"/>
          </p:nvPr>
        </p:nvSpPr>
        <p:spPr>
          <a:xfrm>
            <a:off x="457200" y="274638"/>
            <a:ext cx="8229600" cy="1143000"/>
          </a:xfrm>
        </p:spPr>
        <p:txBody>
          <a:bodyPr/>
          <a:lstStyle>
            <a:lvl1pPr>
              <a:defRPr sz="3000" baseline="0"/>
            </a:lvl1pPr>
          </a:lstStyle>
          <a:p>
            <a:r>
              <a:rPr lang="en-US"/>
              <a:t>Click to edit Master title style</a:t>
            </a:r>
            <a:endParaRPr lang="en-US" dirty="0"/>
          </a:p>
        </p:txBody>
      </p:sp>
      <p:sp>
        <p:nvSpPr>
          <p:cNvPr id="10" name="Date Placeholder 2">
            <a:extLst>
              <a:ext uri="{FF2B5EF4-FFF2-40B4-BE49-F238E27FC236}">
                <a16:creationId xmlns:a16="http://schemas.microsoft.com/office/drawing/2014/main" id="{05AB986E-E36D-426C-BEF9-C8FFD11E4465}"/>
              </a:ext>
            </a:extLst>
          </p:cNvPr>
          <p:cNvSpPr>
            <a:spLocks noGrp="1"/>
          </p:cNvSpPr>
          <p:nvPr>
            <p:ph type="dt" sz="half" idx="10"/>
          </p:nvPr>
        </p:nvSpPr>
        <p:spPr>
          <a:xfrm>
            <a:off x="5866072" y="6238816"/>
            <a:ext cx="2065310" cy="323968"/>
          </a:xfrm>
          <a:prstGeom prst="rect">
            <a:avLst/>
          </a:prstGeom>
        </p:spPr>
        <p:txBody>
          <a:bodyPr/>
          <a:lstStyle>
            <a:lvl1pPr>
              <a:defRPr/>
            </a:lvl1pPr>
          </a:lstStyle>
          <a:p>
            <a:pPr>
              <a:defRPr/>
            </a:pPr>
            <a:fld id="{F6BF58E5-8BCA-4917-9B03-5BFFC04578E9}" type="datetimeFigureOut">
              <a:rPr lang="en-US"/>
              <a:pPr>
                <a:defRPr/>
              </a:pPr>
              <a:t>9/1/2025</a:t>
            </a:fld>
            <a:endParaRPr lang="en-US"/>
          </a:p>
        </p:txBody>
      </p:sp>
      <p:sp>
        <p:nvSpPr>
          <p:cNvPr id="11" name="Slide Number Placeholder 4">
            <a:extLst>
              <a:ext uri="{FF2B5EF4-FFF2-40B4-BE49-F238E27FC236}">
                <a16:creationId xmlns:a16="http://schemas.microsoft.com/office/drawing/2014/main" id="{734206F1-4D47-4216-9E70-B5E6729E50F9}"/>
              </a:ext>
            </a:extLst>
          </p:cNvPr>
          <p:cNvSpPr>
            <a:spLocks noGrp="1"/>
          </p:cNvSpPr>
          <p:nvPr>
            <p:ph type="sldNum" sz="quarter" idx="11"/>
          </p:nvPr>
        </p:nvSpPr>
        <p:spPr/>
        <p:txBody>
          <a:bodyPr/>
          <a:lstStyle>
            <a:lvl1pPr>
              <a:defRPr/>
            </a:lvl1pPr>
          </a:lstStyle>
          <a:p>
            <a:pPr>
              <a:defRPr/>
            </a:pPr>
            <a:fld id="{8774479E-6183-4D03-BB87-18F711EA4069}" type="slidenum">
              <a:rPr lang="en-US"/>
              <a:pPr>
                <a:defRPr/>
              </a:pPr>
              <a:t>‹#›</a:t>
            </a:fld>
            <a:endParaRPr lang="en-US"/>
          </a:p>
        </p:txBody>
      </p:sp>
    </p:spTree>
    <p:extLst>
      <p:ext uri="{BB962C8B-B14F-4D97-AF65-F5344CB8AC3E}">
        <p14:creationId xmlns:p14="http://schemas.microsoft.com/office/powerpoint/2010/main" val="29548837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F9DAF1EB-469C-457D-8466-47192988BFA9}"/>
              </a:ext>
            </a:extLst>
          </p:cNvPr>
          <p:cNvGrpSpPr>
            <a:grpSpLocks/>
          </p:cNvGrpSpPr>
          <p:nvPr userDrawn="1"/>
        </p:nvGrpSpPr>
        <p:grpSpPr bwMode="auto">
          <a:xfrm>
            <a:off x="1143000" y="1060451"/>
            <a:ext cx="6858000" cy="2542117"/>
            <a:chOff x="1524000" y="1060150"/>
            <a:chExt cx="9144000" cy="2541888"/>
          </a:xfrm>
        </p:grpSpPr>
        <p:pic>
          <p:nvPicPr>
            <p:cNvPr id="5" name="Picture 7">
              <a:extLst>
                <a:ext uri="{FF2B5EF4-FFF2-40B4-BE49-F238E27FC236}">
                  <a16:creationId xmlns:a16="http://schemas.microsoft.com/office/drawing/2014/main" id="{E03B2E9F-5529-4727-96FD-89B6BB3F031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46200" y="888715"/>
              <a:ext cx="3742267" cy="2886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a:extLst>
                <a:ext uri="{FF2B5EF4-FFF2-40B4-BE49-F238E27FC236}">
                  <a16:creationId xmlns:a16="http://schemas.microsoft.com/office/drawing/2014/main" id="{609DACAD-37AB-4ECB-9252-B63C1BC36CFB}"/>
                </a:ext>
              </a:extLst>
            </p:cNvPr>
            <p:cNvSpPr txBox="1">
              <a:spLocks/>
            </p:cNvSpPr>
            <p:nvPr userDrawn="1"/>
          </p:nvSpPr>
          <p:spPr>
            <a:xfrm>
              <a:off x="4912783" y="1060150"/>
              <a:ext cx="5755217" cy="2541888"/>
            </a:xfrm>
            <a:prstGeom prst="rect">
              <a:avLst/>
            </a:prstGeom>
          </p:spPr>
          <p:txBody>
            <a:bodyPr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auto">
                <a:spcAft>
                  <a:spcPts val="0"/>
                </a:spcAft>
                <a:defRPr/>
              </a:pPr>
              <a:r>
                <a:rPr lang="en-US" sz="2700" dirty="0">
                  <a:solidFill>
                    <a:prstClr val="white"/>
                  </a:solidFill>
                </a:rPr>
                <a:t>Project Build </a:t>
              </a:r>
            </a:p>
            <a:p>
              <a:pPr fontAlgn="auto">
                <a:spcAft>
                  <a:spcPts val="0"/>
                </a:spcAft>
                <a:defRPr/>
              </a:pPr>
              <a:r>
                <a:rPr lang="en-US" sz="2700" dirty="0">
                  <a:solidFill>
                    <a:prstClr val="white"/>
                  </a:solidFill>
                </a:rPr>
                <a:t>Behavioral Health, LLC</a:t>
              </a:r>
            </a:p>
          </p:txBody>
        </p:sp>
      </p:grpSp>
      <p:pic>
        <p:nvPicPr>
          <p:cNvPr id="7" name="Picture 9">
            <a:extLst>
              <a:ext uri="{FF2B5EF4-FFF2-40B4-BE49-F238E27FC236}">
                <a16:creationId xmlns:a16="http://schemas.microsoft.com/office/drawing/2014/main" id="{0A09BB0A-2A1C-4290-AD5F-9C9697BDCF3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738563" y="6356350"/>
            <a:ext cx="1666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270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endParaRPr lang="en-US" dirty="0"/>
          </a:p>
        </p:txBody>
      </p:sp>
      <p:sp>
        <p:nvSpPr>
          <p:cNvPr id="8" name="Date Placeholder 3">
            <a:extLst>
              <a:ext uri="{FF2B5EF4-FFF2-40B4-BE49-F238E27FC236}">
                <a16:creationId xmlns:a16="http://schemas.microsoft.com/office/drawing/2014/main" id="{F52A8FA1-C3AD-4892-B027-D34B6E9DA46E}"/>
              </a:ext>
            </a:extLst>
          </p:cNvPr>
          <p:cNvSpPr>
            <a:spLocks noGrp="1"/>
          </p:cNvSpPr>
          <p:nvPr>
            <p:ph type="dt" sz="half" idx="10"/>
          </p:nvPr>
        </p:nvSpPr>
        <p:spPr/>
        <p:txBody>
          <a:bodyPr/>
          <a:lstStyle>
            <a:lvl1pPr>
              <a:defRPr dirty="0">
                <a:solidFill>
                  <a:prstClr val="white">
                    <a:tint val="75000"/>
                  </a:prstClr>
                </a:solidFill>
              </a:defRPr>
            </a:lvl1pPr>
          </a:lstStyle>
          <a:p>
            <a:pPr>
              <a:defRPr/>
            </a:pPr>
            <a:r>
              <a:rPr lang="en-US"/>
              <a:t>Confidential </a:t>
            </a:r>
          </a:p>
        </p:txBody>
      </p:sp>
    </p:spTree>
    <p:extLst>
      <p:ext uri="{BB962C8B-B14F-4D97-AF65-F5344CB8AC3E}">
        <p14:creationId xmlns:p14="http://schemas.microsoft.com/office/powerpoint/2010/main" val="3447528196"/>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3_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F9DAF1EB-469C-457D-8466-47192988BFA9}"/>
              </a:ext>
            </a:extLst>
          </p:cNvPr>
          <p:cNvGrpSpPr>
            <a:grpSpLocks/>
          </p:cNvGrpSpPr>
          <p:nvPr userDrawn="1"/>
        </p:nvGrpSpPr>
        <p:grpSpPr bwMode="auto">
          <a:xfrm>
            <a:off x="1143000" y="1060451"/>
            <a:ext cx="6858000" cy="2542117"/>
            <a:chOff x="1524000" y="1060150"/>
            <a:chExt cx="9144000" cy="2541888"/>
          </a:xfrm>
        </p:grpSpPr>
        <p:pic>
          <p:nvPicPr>
            <p:cNvPr id="5" name="Picture 7">
              <a:extLst>
                <a:ext uri="{FF2B5EF4-FFF2-40B4-BE49-F238E27FC236}">
                  <a16:creationId xmlns:a16="http://schemas.microsoft.com/office/drawing/2014/main" id="{E03B2E9F-5529-4727-96FD-89B6BB3F031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46200" y="888715"/>
              <a:ext cx="3742267" cy="2886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a:extLst>
                <a:ext uri="{FF2B5EF4-FFF2-40B4-BE49-F238E27FC236}">
                  <a16:creationId xmlns:a16="http://schemas.microsoft.com/office/drawing/2014/main" id="{609DACAD-37AB-4ECB-9252-B63C1BC36CFB}"/>
                </a:ext>
              </a:extLst>
            </p:cNvPr>
            <p:cNvSpPr txBox="1">
              <a:spLocks/>
            </p:cNvSpPr>
            <p:nvPr userDrawn="1"/>
          </p:nvSpPr>
          <p:spPr>
            <a:xfrm>
              <a:off x="4912783" y="1060150"/>
              <a:ext cx="5755217" cy="2541888"/>
            </a:xfrm>
            <a:prstGeom prst="rect">
              <a:avLst/>
            </a:prstGeom>
          </p:spPr>
          <p:txBody>
            <a:bodyPr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auto">
                <a:spcAft>
                  <a:spcPts val="0"/>
                </a:spcAft>
                <a:defRPr/>
              </a:pPr>
              <a:r>
                <a:rPr lang="en-US" sz="2700" dirty="0">
                  <a:solidFill>
                    <a:prstClr val="white"/>
                  </a:solidFill>
                </a:rPr>
                <a:t>Project Build </a:t>
              </a:r>
            </a:p>
            <a:p>
              <a:pPr fontAlgn="auto">
                <a:spcAft>
                  <a:spcPts val="0"/>
                </a:spcAft>
                <a:defRPr/>
              </a:pPr>
              <a:r>
                <a:rPr lang="en-US" sz="2700" dirty="0">
                  <a:solidFill>
                    <a:prstClr val="white"/>
                  </a:solidFill>
                </a:rPr>
                <a:t>Behavioral Health, LLC</a:t>
              </a:r>
            </a:p>
          </p:txBody>
        </p:sp>
      </p:grpSp>
      <p:pic>
        <p:nvPicPr>
          <p:cNvPr id="7" name="Picture 9">
            <a:extLst>
              <a:ext uri="{FF2B5EF4-FFF2-40B4-BE49-F238E27FC236}">
                <a16:creationId xmlns:a16="http://schemas.microsoft.com/office/drawing/2014/main" id="{0A09BB0A-2A1C-4290-AD5F-9C9697BDCF3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738563" y="6356350"/>
            <a:ext cx="1666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270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endParaRPr lang="en-US" dirty="0"/>
          </a:p>
        </p:txBody>
      </p:sp>
      <p:sp>
        <p:nvSpPr>
          <p:cNvPr id="8" name="Date Placeholder 3">
            <a:extLst>
              <a:ext uri="{FF2B5EF4-FFF2-40B4-BE49-F238E27FC236}">
                <a16:creationId xmlns:a16="http://schemas.microsoft.com/office/drawing/2014/main" id="{F52A8FA1-C3AD-4892-B027-D34B6E9DA46E}"/>
              </a:ext>
            </a:extLst>
          </p:cNvPr>
          <p:cNvSpPr>
            <a:spLocks noGrp="1"/>
          </p:cNvSpPr>
          <p:nvPr>
            <p:ph type="dt" sz="half" idx="10"/>
          </p:nvPr>
        </p:nvSpPr>
        <p:spPr/>
        <p:txBody>
          <a:bodyPr/>
          <a:lstStyle>
            <a:lvl1pPr>
              <a:defRPr dirty="0">
                <a:solidFill>
                  <a:prstClr val="white">
                    <a:tint val="75000"/>
                  </a:prstClr>
                </a:solidFill>
              </a:defRPr>
            </a:lvl1pPr>
          </a:lstStyle>
          <a:p>
            <a:pPr>
              <a:defRPr/>
            </a:pPr>
            <a:r>
              <a:rPr lang="en-US"/>
              <a:t>Confidential </a:t>
            </a:r>
          </a:p>
        </p:txBody>
      </p:sp>
    </p:spTree>
    <p:extLst>
      <p:ext uri="{BB962C8B-B14F-4D97-AF65-F5344CB8AC3E}">
        <p14:creationId xmlns:p14="http://schemas.microsoft.com/office/powerpoint/2010/main" val="3291125104"/>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A24D070-D6C5-41B4-84D7-C2B8BBEFDA2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64769" y="6433609"/>
            <a:ext cx="1414463" cy="388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C6015CF-74C8-48D2-89BD-0476006B33DB}"/>
              </a:ext>
            </a:extLst>
          </p:cNvPr>
          <p:cNvSpPr>
            <a:spLocks noGrp="1"/>
          </p:cNvSpPr>
          <p:nvPr>
            <p:ph type="dt" sz="half" idx="10"/>
          </p:nvPr>
        </p:nvSpPr>
        <p:spPr/>
        <p:txBody>
          <a:bodyPr/>
          <a:lstStyle>
            <a:lvl1pPr>
              <a:defRPr dirty="0"/>
            </a:lvl1pPr>
          </a:lstStyle>
          <a:p>
            <a:pPr>
              <a:defRPr/>
            </a:pPr>
            <a:r>
              <a:rPr lang="en-US"/>
              <a:t>Confidential </a:t>
            </a:r>
          </a:p>
        </p:txBody>
      </p:sp>
      <p:sp>
        <p:nvSpPr>
          <p:cNvPr id="6" name="Slide Number Placeholder 5">
            <a:extLst>
              <a:ext uri="{FF2B5EF4-FFF2-40B4-BE49-F238E27FC236}">
                <a16:creationId xmlns:a16="http://schemas.microsoft.com/office/drawing/2014/main" id="{A7329F22-BA47-4FD2-9FB7-855C79F18358}"/>
              </a:ext>
            </a:extLst>
          </p:cNvPr>
          <p:cNvSpPr>
            <a:spLocks noGrp="1"/>
          </p:cNvSpPr>
          <p:nvPr>
            <p:ph type="sldNum" sz="quarter" idx="11"/>
          </p:nvPr>
        </p:nvSpPr>
        <p:spPr/>
        <p:txBody>
          <a:bodyPr/>
          <a:lstStyle>
            <a:lvl1pPr>
              <a:defRPr/>
            </a:lvl1pPr>
          </a:lstStyle>
          <a:p>
            <a:pPr>
              <a:defRPr/>
            </a:pPr>
            <a:fld id="{B6DC5832-F698-4CC1-B056-9061DE8566AF}" type="slidenum">
              <a:rPr lang="en-US" altLang="en-US"/>
              <a:pPr>
                <a:defRPr/>
              </a:pPr>
              <a:t>‹#›</a:t>
            </a:fld>
            <a:endParaRPr lang="en-US" altLang="en-US" dirty="0"/>
          </a:p>
        </p:txBody>
      </p:sp>
    </p:spTree>
    <p:extLst>
      <p:ext uri="{BB962C8B-B14F-4D97-AF65-F5344CB8AC3E}">
        <p14:creationId xmlns:p14="http://schemas.microsoft.com/office/powerpoint/2010/main" val="25648647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4122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44" dirty="0"/>
          </a:p>
        </p:txBody>
      </p:sp>
      <p:sp>
        <p:nvSpPr>
          <p:cNvPr id="2" name="Title 1"/>
          <p:cNvSpPr>
            <a:spLocks noGrp="1"/>
          </p:cNvSpPr>
          <p:nvPr>
            <p:ph type="ctrTitle" hasCustomPrompt="1"/>
          </p:nvPr>
        </p:nvSpPr>
        <p:spPr>
          <a:xfrm>
            <a:off x="685800" y="4515558"/>
            <a:ext cx="7772400" cy="1216371"/>
          </a:xfrm>
        </p:spPr>
        <p:txBody>
          <a:bodyPr>
            <a:normAutofit/>
          </a:bodyPr>
          <a:lstStyle>
            <a:lvl1pPr algn="ctr">
              <a:defRPr sz="2250" b="0" baseline="0">
                <a:solidFill>
                  <a:schemeClr val="bg1"/>
                </a:solidFill>
              </a:defRPr>
            </a:lvl1pPr>
          </a:lstStyle>
          <a:p>
            <a:r>
              <a:rPr lang="en-US" dirty="0"/>
              <a:t>Title of Presentation Here</a:t>
            </a:r>
          </a:p>
        </p:txBody>
      </p:sp>
      <p:pic>
        <p:nvPicPr>
          <p:cNvPr id="14" name="Picture 13" descr="RCA Logo_Final_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10417" y="2179712"/>
            <a:ext cx="3326599" cy="1503288"/>
          </a:xfrm>
          <a:prstGeom prst="rect">
            <a:avLst/>
          </a:prstGeom>
        </p:spPr>
      </p:pic>
    </p:spTree>
    <p:extLst>
      <p:ext uri="{BB962C8B-B14F-4D97-AF65-F5344CB8AC3E}">
        <p14:creationId xmlns:p14="http://schemas.microsoft.com/office/powerpoint/2010/main" val="1716205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977751E4-E8CC-4982-8673-A5100DD3E9EE}"/>
              </a:ext>
            </a:extLst>
          </p:cNvPr>
          <p:cNvSpPr txBox="1">
            <a:spLocks/>
          </p:cNvSpPr>
          <p:nvPr/>
        </p:nvSpPr>
        <p:spPr>
          <a:xfrm>
            <a:off x="6572250" y="6508751"/>
            <a:ext cx="2057400" cy="365125"/>
          </a:xfrm>
          <a:prstGeom prst="rect">
            <a:avLst/>
          </a:prstGeom>
        </p:spPr>
        <p:txBody>
          <a:bodyPr lIns="68580" tIns="34290" rIns="68580" bIns="34290"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eaLnBrk="0" fontAlgn="base" hangingPunct="0">
              <a:spcBef>
                <a:spcPct val="0"/>
              </a:spcBef>
              <a:spcAft>
                <a:spcPct val="0"/>
              </a:spcAft>
              <a:defRPr>
                <a:solidFill>
                  <a:schemeClr val="tx1"/>
                </a:solidFill>
                <a:latin typeface="Cambria" panose="02040503050406030204" pitchFamily="18" charset="0"/>
              </a:defRPr>
            </a:lvl6pPr>
            <a:lvl7pPr marL="2971800" indent="-228600" eaLnBrk="0" fontAlgn="base" hangingPunct="0">
              <a:spcBef>
                <a:spcPct val="0"/>
              </a:spcBef>
              <a:spcAft>
                <a:spcPct val="0"/>
              </a:spcAft>
              <a:defRPr>
                <a:solidFill>
                  <a:schemeClr val="tx1"/>
                </a:solidFill>
                <a:latin typeface="Cambria" panose="02040503050406030204" pitchFamily="18" charset="0"/>
              </a:defRPr>
            </a:lvl7pPr>
            <a:lvl8pPr marL="3429000" indent="-228600" eaLnBrk="0" fontAlgn="base" hangingPunct="0">
              <a:spcBef>
                <a:spcPct val="0"/>
              </a:spcBef>
              <a:spcAft>
                <a:spcPct val="0"/>
              </a:spcAft>
              <a:defRPr>
                <a:solidFill>
                  <a:schemeClr val="tx1"/>
                </a:solidFill>
                <a:latin typeface="Cambria" panose="02040503050406030204" pitchFamily="18" charset="0"/>
              </a:defRPr>
            </a:lvl8pPr>
            <a:lvl9pPr marL="3886200" indent="-2286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defRPr/>
            </a:pPr>
            <a:fld id="{0FE396A5-CF6E-4391-BC87-2AF29EBFF613}" type="slidenum">
              <a:rPr lang="en-US" altLang="en-US" sz="900" smtClean="0">
                <a:solidFill>
                  <a:srgbClr val="898989"/>
                </a:solidFill>
              </a:rPr>
              <a:pPr algn="r" eaLnBrk="1" hangingPunct="1">
                <a:defRPr/>
              </a:pPr>
              <a:t>‹#›</a:t>
            </a:fld>
            <a:endParaRPr lang="en-US" altLang="en-US" sz="900" dirty="0">
              <a:solidFill>
                <a:srgbClr val="898989"/>
              </a:solidFill>
            </a:endParaRPr>
          </a:p>
        </p:txBody>
      </p:sp>
      <p:pic>
        <p:nvPicPr>
          <p:cNvPr id="6" name="Picture 7">
            <a:extLst>
              <a:ext uri="{FF2B5EF4-FFF2-40B4-BE49-F238E27FC236}">
                <a16:creationId xmlns:a16="http://schemas.microsoft.com/office/drawing/2014/main" id="{81EAED58-2C69-4F1F-80D2-8EF076BB158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64769" y="6469592"/>
            <a:ext cx="1414463" cy="388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a:extLst>
              <a:ext uri="{FF2B5EF4-FFF2-40B4-BE49-F238E27FC236}">
                <a16:creationId xmlns:a16="http://schemas.microsoft.com/office/drawing/2014/main" id="{53958BFF-4657-4A47-BF9D-DD1963340A70}"/>
              </a:ext>
            </a:extLst>
          </p:cNvPr>
          <p:cNvSpPr txBox="1">
            <a:spLocks/>
          </p:cNvSpPr>
          <p:nvPr userDrawn="1"/>
        </p:nvSpPr>
        <p:spPr>
          <a:xfrm>
            <a:off x="6572250" y="6508751"/>
            <a:ext cx="2057400" cy="365125"/>
          </a:xfrm>
          <a:prstGeom prst="rect">
            <a:avLst/>
          </a:prstGeom>
        </p:spPr>
        <p:txBody>
          <a:bodyPr lIns="68580" tIns="34290" rIns="68580" bIns="34290"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eaLnBrk="0" fontAlgn="base" hangingPunct="0">
              <a:spcBef>
                <a:spcPct val="0"/>
              </a:spcBef>
              <a:spcAft>
                <a:spcPct val="0"/>
              </a:spcAft>
              <a:defRPr>
                <a:solidFill>
                  <a:schemeClr val="tx1"/>
                </a:solidFill>
                <a:latin typeface="Cambria" panose="02040503050406030204" pitchFamily="18" charset="0"/>
              </a:defRPr>
            </a:lvl6pPr>
            <a:lvl7pPr marL="2971800" indent="-228600" eaLnBrk="0" fontAlgn="base" hangingPunct="0">
              <a:spcBef>
                <a:spcPct val="0"/>
              </a:spcBef>
              <a:spcAft>
                <a:spcPct val="0"/>
              </a:spcAft>
              <a:defRPr>
                <a:solidFill>
                  <a:schemeClr val="tx1"/>
                </a:solidFill>
                <a:latin typeface="Cambria" panose="02040503050406030204" pitchFamily="18" charset="0"/>
              </a:defRPr>
            </a:lvl7pPr>
            <a:lvl8pPr marL="3429000" indent="-228600" eaLnBrk="0" fontAlgn="base" hangingPunct="0">
              <a:spcBef>
                <a:spcPct val="0"/>
              </a:spcBef>
              <a:spcAft>
                <a:spcPct val="0"/>
              </a:spcAft>
              <a:defRPr>
                <a:solidFill>
                  <a:schemeClr val="tx1"/>
                </a:solidFill>
                <a:latin typeface="Cambria" panose="02040503050406030204" pitchFamily="18" charset="0"/>
              </a:defRPr>
            </a:lvl8pPr>
            <a:lvl9pPr marL="3886200" indent="-2286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defRPr/>
            </a:pPr>
            <a:fld id="{2522AF97-8975-4D99-A543-6165D071067B}" type="slidenum">
              <a:rPr lang="en-US" altLang="en-US" sz="900" smtClean="0">
                <a:solidFill>
                  <a:srgbClr val="898989"/>
                </a:solidFill>
              </a:rPr>
              <a:pPr algn="r" eaLnBrk="1" hangingPunct="1">
                <a:defRPr/>
              </a:pPr>
              <a:t>‹#›</a:t>
            </a:fld>
            <a:endParaRPr lang="en-US" altLang="en-US" sz="900" dirty="0">
              <a:solidFill>
                <a:srgbClr val="898989"/>
              </a:solidFill>
            </a:endParaRPr>
          </a:p>
        </p:txBody>
      </p:sp>
      <p:pic>
        <p:nvPicPr>
          <p:cNvPr id="8" name="Picture 9">
            <a:extLst>
              <a:ext uri="{FF2B5EF4-FFF2-40B4-BE49-F238E27FC236}">
                <a16:creationId xmlns:a16="http://schemas.microsoft.com/office/drawing/2014/main" id="{CC52B5CE-BB83-48A6-98C7-BE549FC9D1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64769" y="6469592"/>
            <a:ext cx="1414463" cy="388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6"/>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6"/>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4">
            <a:extLst>
              <a:ext uri="{FF2B5EF4-FFF2-40B4-BE49-F238E27FC236}">
                <a16:creationId xmlns:a16="http://schemas.microsoft.com/office/drawing/2014/main" id="{2F5F6576-68DC-4565-9250-34F4AD4EE9C2}"/>
              </a:ext>
            </a:extLst>
          </p:cNvPr>
          <p:cNvSpPr>
            <a:spLocks noGrp="1"/>
          </p:cNvSpPr>
          <p:nvPr>
            <p:ph type="dt" sz="half" idx="10"/>
          </p:nvPr>
        </p:nvSpPr>
        <p:spPr/>
        <p:txBody>
          <a:bodyPr/>
          <a:lstStyle>
            <a:lvl1pPr>
              <a:defRPr dirty="0"/>
            </a:lvl1pPr>
          </a:lstStyle>
          <a:p>
            <a:pPr>
              <a:defRPr/>
            </a:pPr>
            <a:r>
              <a:rPr lang="en-US"/>
              <a:t>Confidential </a:t>
            </a:r>
          </a:p>
        </p:txBody>
      </p:sp>
      <p:sp>
        <p:nvSpPr>
          <p:cNvPr id="10" name="Slide Number Placeholder 6">
            <a:extLst>
              <a:ext uri="{FF2B5EF4-FFF2-40B4-BE49-F238E27FC236}">
                <a16:creationId xmlns:a16="http://schemas.microsoft.com/office/drawing/2014/main" id="{D882C2ED-BF8A-4AEC-819E-D8839125D355}"/>
              </a:ext>
            </a:extLst>
          </p:cNvPr>
          <p:cNvSpPr>
            <a:spLocks noGrp="1"/>
          </p:cNvSpPr>
          <p:nvPr>
            <p:ph type="sldNum" sz="quarter" idx="11"/>
          </p:nvPr>
        </p:nvSpPr>
        <p:spPr/>
        <p:txBody>
          <a:bodyPr/>
          <a:lstStyle>
            <a:lvl1pPr>
              <a:defRPr/>
            </a:lvl1pPr>
          </a:lstStyle>
          <a:p>
            <a:pPr>
              <a:defRPr/>
            </a:pPr>
            <a:fld id="{FC8D56E3-B3CD-40F9-9717-3E6547DB5E44}" type="slidenum">
              <a:rPr lang="en-US" altLang="en-US"/>
              <a:pPr>
                <a:defRPr/>
              </a:pPr>
              <a:t>‹#›</a:t>
            </a:fld>
            <a:endParaRPr lang="en-US" altLang="en-US" dirty="0"/>
          </a:p>
        </p:txBody>
      </p:sp>
    </p:spTree>
    <p:extLst>
      <p:ext uri="{BB962C8B-B14F-4D97-AF65-F5344CB8AC3E}">
        <p14:creationId xmlns:p14="http://schemas.microsoft.com/office/powerpoint/2010/main" val="4404779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
            <a:ext cx="7772400" cy="1216371"/>
          </a:xfrm>
        </p:spPr>
        <p:txBody>
          <a:bodyPr>
            <a:normAutofit/>
          </a:bodyPr>
          <a:lstStyle>
            <a:lvl1pPr algn="ctr">
              <a:defRPr sz="2250"/>
            </a:lvl1pPr>
          </a:lstStyle>
          <a:p>
            <a:r>
              <a:rPr lang="en-US" dirty="0"/>
              <a:t>Table of Contents</a:t>
            </a:r>
          </a:p>
        </p:txBody>
      </p:sp>
      <p:sp>
        <p:nvSpPr>
          <p:cNvPr id="4" name="Date Placeholder 3"/>
          <p:cNvSpPr>
            <a:spLocks noGrp="1"/>
          </p:cNvSpPr>
          <p:nvPr>
            <p:ph type="dt" sz="half" idx="10"/>
          </p:nvPr>
        </p:nvSpPr>
        <p:spPr/>
        <p:txBody>
          <a:bodyPr/>
          <a:lstStyle/>
          <a:p>
            <a:fld id="{6284A727-D636-C14E-A221-8316C1F76702}" type="datetimeFigureOut">
              <a:rPr lang="en-US" smtClean="0"/>
              <a:t>9/1/2025</a:t>
            </a:fld>
            <a:endParaRPr lang="en-US" dirty="0"/>
          </a:p>
        </p:txBody>
      </p:sp>
      <p:sp>
        <p:nvSpPr>
          <p:cNvPr id="6" name="Slide Number Placeholder 5"/>
          <p:cNvSpPr>
            <a:spLocks noGrp="1"/>
          </p:cNvSpPr>
          <p:nvPr>
            <p:ph type="sldNum" sz="quarter" idx="12"/>
          </p:nvPr>
        </p:nvSpPr>
        <p:spPr/>
        <p:txBody>
          <a:bodyPr/>
          <a:lstStyle/>
          <a:p>
            <a:fld id="{35788D4D-4D50-7C4C-9E38-526F906D150A}" type="slidenum">
              <a:rPr lang="en-US" smtClean="0"/>
              <a:t>‹#›</a:t>
            </a:fld>
            <a:endParaRPr lang="en-US" dirty="0"/>
          </a:p>
        </p:txBody>
      </p:sp>
      <p:sp>
        <p:nvSpPr>
          <p:cNvPr id="12" name="TextBox 11"/>
          <p:cNvSpPr txBox="1"/>
          <p:nvPr userDrawn="1"/>
        </p:nvSpPr>
        <p:spPr>
          <a:xfrm>
            <a:off x="685801" y="1354671"/>
            <a:ext cx="2677583" cy="2174250"/>
          </a:xfrm>
          <a:prstGeom prst="rect">
            <a:avLst/>
          </a:prstGeom>
          <a:noFill/>
        </p:spPr>
        <p:txBody>
          <a:bodyPr wrap="square" rtlCol="0">
            <a:spAutoFit/>
          </a:bodyPr>
          <a:lstStyle/>
          <a:p>
            <a:pPr marL="241102" indent="-241102">
              <a:lnSpc>
                <a:spcPct val="140000"/>
              </a:lnSpc>
              <a:buAutoNum type="arabicPeriod"/>
            </a:pPr>
            <a:r>
              <a:rPr lang="en-US" sz="1641" dirty="0"/>
              <a:t>Section Title Here</a:t>
            </a:r>
          </a:p>
          <a:p>
            <a:pPr marL="241102" indent="-241102">
              <a:lnSpc>
                <a:spcPct val="140000"/>
              </a:lnSpc>
              <a:buAutoNum type="arabicPeriod"/>
            </a:pPr>
            <a:r>
              <a:rPr lang="en-US" sz="1641" dirty="0"/>
              <a:t>Section Title Here</a:t>
            </a:r>
          </a:p>
          <a:p>
            <a:pPr marL="241102" marR="0" indent="-241102" algn="l" defTabSz="306146" rtl="0" eaLnBrk="1" fontAlgn="auto" latinLnBrk="0" hangingPunct="1">
              <a:lnSpc>
                <a:spcPct val="140000"/>
              </a:lnSpc>
              <a:spcBef>
                <a:spcPts val="0"/>
              </a:spcBef>
              <a:spcAft>
                <a:spcPts val="0"/>
              </a:spcAft>
              <a:buClrTx/>
              <a:buSzTx/>
              <a:buFontTx/>
              <a:buAutoNum type="arabicPeriod"/>
              <a:tabLst/>
              <a:defRPr/>
            </a:pPr>
            <a:r>
              <a:rPr lang="en-US" sz="1641" dirty="0"/>
              <a:t>Section Title Here</a:t>
            </a:r>
          </a:p>
          <a:p>
            <a:pPr marL="241102" marR="0" indent="-241102" algn="l" defTabSz="306146" rtl="0" eaLnBrk="1" fontAlgn="auto" latinLnBrk="0" hangingPunct="1">
              <a:lnSpc>
                <a:spcPct val="140000"/>
              </a:lnSpc>
              <a:spcBef>
                <a:spcPts val="0"/>
              </a:spcBef>
              <a:spcAft>
                <a:spcPts val="0"/>
              </a:spcAft>
              <a:buClrTx/>
              <a:buSzTx/>
              <a:buFontTx/>
              <a:buAutoNum type="arabicPeriod"/>
              <a:tabLst/>
              <a:defRPr/>
            </a:pPr>
            <a:r>
              <a:rPr lang="en-US" sz="1641" dirty="0"/>
              <a:t>Section Title Here</a:t>
            </a:r>
          </a:p>
          <a:p>
            <a:pPr marL="241102" marR="0" indent="-241102" algn="l" defTabSz="306146" rtl="0" eaLnBrk="1" fontAlgn="auto" latinLnBrk="0" hangingPunct="1">
              <a:lnSpc>
                <a:spcPct val="140000"/>
              </a:lnSpc>
              <a:spcBef>
                <a:spcPts val="0"/>
              </a:spcBef>
              <a:spcAft>
                <a:spcPts val="0"/>
              </a:spcAft>
              <a:buClrTx/>
              <a:buSzTx/>
              <a:buFontTx/>
              <a:buAutoNum type="arabicPeriod"/>
              <a:tabLst/>
              <a:defRPr/>
            </a:pPr>
            <a:r>
              <a:rPr lang="en-US" sz="1641" dirty="0"/>
              <a:t>Section Title Here</a:t>
            </a:r>
          </a:p>
          <a:p>
            <a:pPr marL="241102" marR="0" indent="-241102" algn="l" defTabSz="306146" rtl="0" eaLnBrk="1" fontAlgn="auto" latinLnBrk="0" hangingPunct="1">
              <a:lnSpc>
                <a:spcPct val="140000"/>
              </a:lnSpc>
              <a:spcBef>
                <a:spcPts val="0"/>
              </a:spcBef>
              <a:spcAft>
                <a:spcPts val="0"/>
              </a:spcAft>
              <a:buClrTx/>
              <a:buSzTx/>
              <a:buFontTx/>
              <a:buAutoNum type="arabicPeriod"/>
              <a:tabLst/>
              <a:defRPr/>
            </a:pPr>
            <a:r>
              <a:rPr lang="en-US" sz="1641" dirty="0"/>
              <a:t>Section Title Here</a:t>
            </a:r>
          </a:p>
        </p:txBody>
      </p:sp>
    </p:spTree>
    <p:extLst>
      <p:ext uri="{BB962C8B-B14F-4D97-AF65-F5344CB8AC3E}">
        <p14:creationId xmlns:p14="http://schemas.microsoft.com/office/powerpoint/2010/main" val="28387429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8"/>
            <a:ext cx="7772400" cy="1470025"/>
          </a:xfrm>
        </p:spPr>
        <p:txBody>
          <a:bodyPr>
            <a:normAutofit/>
          </a:bodyPr>
          <a:lstStyle>
            <a:lvl1pPr>
              <a:defRPr sz="2250" b="1" baseline="0">
                <a:solidFill>
                  <a:srgbClr val="041229"/>
                </a:solidFill>
              </a:defRPr>
            </a:lvl1pPr>
          </a:lstStyle>
          <a:p>
            <a:r>
              <a:rPr lang="en-US" dirty="0"/>
              <a:t>Transition Slide</a:t>
            </a:r>
          </a:p>
        </p:txBody>
      </p:sp>
      <p:sp>
        <p:nvSpPr>
          <p:cNvPr id="4" name="Date Placeholder 3"/>
          <p:cNvSpPr>
            <a:spLocks noGrp="1"/>
          </p:cNvSpPr>
          <p:nvPr>
            <p:ph type="dt" sz="half" idx="10"/>
          </p:nvPr>
        </p:nvSpPr>
        <p:spPr/>
        <p:txBody>
          <a:bodyPr/>
          <a:lstStyle/>
          <a:p>
            <a:fld id="{6284A727-D636-C14E-A221-8316C1F76702}" type="datetimeFigureOut">
              <a:rPr lang="en-US" smtClean="0"/>
              <a:t>9/1/2025</a:t>
            </a:fld>
            <a:endParaRPr lang="en-US" dirty="0"/>
          </a:p>
        </p:txBody>
      </p:sp>
      <p:sp>
        <p:nvSpPr>
          <p:cNvPr id="6" name="Slide Number Placeholder 5"/>
          <p:cNvSpPr>
            <a:spLocks noGrp="1"/>
          </p:cNvSpPr>
          <p:nvPr>
            <p:ph type="sldNum" sz="quarter" idx="12"/>
          </p:nvPr>
        </p:nvSpPr>
        <p:spPr/>
        <p:txBody>
          <a:bodyPr/>
          <a:lstStyle/>
          <a:p>
            <a:fld id="{35788D4D-4D50-7C4C-9E38-526F906D150A}" type="slidenum">
              <a:rPr lang="en-US" smtClean="0"/>
              <a:t>‹#›</a:t>
            </a:fld>
            <a:endParaRPr lang="en-US" dirty="0"/>
          </a:p>
        </p:txBody>
      </p:sp>
      <p:cxnSp>
        <p:nvCxnSpPr>
          <p:cNvPr id="11" name="Straight Connector 10"/>
          <p:cNvCxnSpPr/>
          <p:nvPr userDrawn="1"/>
        </p:nvCxnSpPr>
        <p:spPr>
          <a:xfrm>
            <a:off x="685800" y="3671006"/>
            <a:ext cx="7772400"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12" name="Straight Connector 11"/>
          <p:cNvCxnSpPr/>
          <p:nvPr userDrawn="1"/>
        </p:nvCxnSpPr>
        <p:spPr>
          <a:xfrm>
            <a:off x="685800" y="2059872"/>
            <a:ext cx="7772400"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1687211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36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156"/>
            </a:lvl1pPr>
            <a:lvl2pPr marL="306146" indent="0">
              <a:buNone/>
              <a:defRPr sz="1875"/>
            </a:lvl2pPr>
            <a:lvl3pPr marL="612291" indent="0">
              <a:buNone/>
              <a:defRPr sz="1594"/>
            </a:lvl3pPr>
            <a:lvl4pPr marL="918437" indent="0">
              <a:buNone/>
              <a:defRPr sz="1360"/>
            </a:lvl4pPr>
            <a:lvl5pPr marL="1224582" indent="0">
              <a:buNone/>
              <a:defRPr sz="1360"/>
            </a:lvl5pPr>
            <a:lvl6pPr marL="1530727" indent="0">
              <a:buNone/>
              <a:defRPr sz="1360"/>
            </a:lvl6pPr>
            <a:lvl7pPr marL="1836872" indent="0">
              <a:buNone/>
              <a:defRPr sz="1360"/>
            </a:lvl7pPr>
            <a:lvl8pPr marL="2143018" indent="0">
              <a:buNone/>
              <a:defRPr sz="1360"/>
            </a:lvl8pPr>
            <a:lvl9pPr marL="2449163" indent="0">
              <a:buNone/>
              <a:defRPr sz="1360"/>
            </a:lvl9pPr>
          </a:lstStyle>
          <a:p>
            <a:endParaRPr lang="en-US" dirty="0"/>
          </a:p>
        </p:txBody>
      </p:sp>
      <p:sp>
        <p:nvSpPr>
          <p:cNvPr id="5" name="Date Placeholder 4"/>
          <p:cNvSpPr>
            <a:spLocks noGrp="1"/>
          </p:cNvSpPr>
          <p:nvPr>
            <p:ph type="dt" sz="half" idx="10"/>
          </p:nvPr>
        </p:nvSpPr>
        <p:spPr/>
        <p:txBody>
          <a:bodyPr/>
          <a:lstStyle/>
          <a:p>
            <a:fld id="{6284A727-D636-C14E-A221-8316C1F76702}" type="datetimeFigureOut">
              <a:rPr lang="en-US" smtClean="0"/>
              <a:t>9/1/2025</a:t>
            </a:fld>
            <a:endParaRPr lang="en-US" dirty="0"/>
          </a:p>
        </p:txBody>
      </p:sp>
      <p:sp>
        <p:nvSpPr>
          <p:cNvPr id="7" name="Slide Number Placeholder 6"/>
          <p:cNvSpPr>
            <a:spLocks noGrp="1"/>
          </p:cNvSpPr>
          <p:nvPr>
            <p:ph type="sldNum" sz="quarter" idx="12"/>
          </p:nvPr>
        </p:nvSpPr>
        <p:spPr/>
        <p:txBody>
          <a:bodyPr/>
          <a:lstStyle/>
          <a:p>
            <a:fld id="{35788D4D-4D50-7C4C-9E38-526F906D150A}" type="slidenum">
              <a:rPr lang="en-US" smtClean="0"/>
              <a:t>‹#›</a:t>
            </a:fld>
            <a:endParaRPr lang="en-US" dirty="0"/>
          </a:p>
        </p:txBody>
      </p:sp>
    </p:spTree>
    <p:extLst>
      <p:ext uri="{BB962C8B-B14F-4D97-AF65-F5344CB8AC3E}">
        <p14:creationId xmlns:p14="http://schemas.microsoft.com/office/powerpoint/2010/main" val="23655745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84A727-D636-C14E-A221-8316C1F76702}" type="datetimeFigureOut">
              <a:rPr lang="en-US" smtClean="0"/>
              <a:t>9/1/2025</a:t>
            </a:fld>
            <a:endParaRPr lang="en-US" dirty="0"/>
          </a:p>
        </p:txBody>
      </p:sp>
      <p:sp>
        <p:nvSpPr>
          <p:cNvPr id="4" name="Slide Number Placeholder 3"/>
          <p:cNvSpPr>
            <a:spLocks noGrp="1"/>
          </p:cNvSpPr>
          <p:nvPr>
            <p:ph type="sldNum" sz="quarter" idx="12"/>
          </p:nvPr>
        </p:nvSpPr>
        <p:spPr/>
        <p:txBody>
          <a:bodyPr/>
          <a:lstStyle/>
          <a:p>
            <a:fld id="{35788D4D-4D50-7C4C-9E38-526F906D150A}" type="slidenum">
              <a:rPr lang="en-US" smtClean="0"/>
              <a:t>‹#›</a:t>
            </a:fld>
            <a:endParaRPr lang="en-US" dirty="0"/>
          </a:p>
        </p:txBody>
      </p:sp>
      <p:sp>
        <p:nvSpPr>
          <p:cNvPr id="5" name="Title 1"/>
          <p:cNvSpPr>
            <a:spLocks noGrp="1"/>
          </p:cNvSpPr>
          <p:nvPr>
            <p:ph type="title" hasCustomPrompt="1"/>
          </p:nvPr>
        </p:nvSpPr>
        <p:spPr>
          <a:xfrm>
            <a:off x="457200" y="274638"/>
            <a:ext cx="8229600" cy="1143000"/>
          </a:xfrm>
        </p:spPr>
        <p:txBody>
          <a:bodyPr>
            <a:normAutofit/>
          </a:bodyPr>
          <a:lstStyle>
            <a:lvl1pPr>
              <a:defRPr sz="1688" baseline="0"/>
            </a:lvl1pPr>
          </a:lstStyle>
          <a:p>
            <a:r>
              <a:rPr lang="en-US" dirty="0"/>
              <a:t>Fonts (not a working slide)</a:t>
            </a:r>
          </a:p>
        </p:txBody>
      </p:sp>
      <p:sp>
        <p:nvSpPr>
          <p:cNvPr id="14" name="TextBox 13"/>
          <p:cNvSpPr txBox="1"/>
          <p:nvPr userDrawn="1"/>
        </p:nvSpPr>
        <p:spPr>
          <a:xfrm>
            <a:off x="457202" y="1721556"/>
            <a:ext cx="3765550" cy="2111732"/>
          </a:xfrm>
          <a:prstGeom prst="rect">
            <a:avLst/>
          </a:prstGeom>
          <a:noFill/>
        </p:spPr>
        <p:txBody>
          <a:bodyPr wrap="square" rtlCol="0">
            <a:spAutoFit/>
          </a:bodyPr>
          <a:lstStyle/>
          <a:p>
            <a:r>
              <a:rPr lang="en-US" sz="938" dirty="0"/>
              <a:t>Calibri Regular</a:t>
            </a:r>
          </a:p>
          <a:p>
            <a:r>
              <a:rPr lang="en-US" sz="1406" dirty="0"/>
              <a:t>ABCDEFGHIJKLMNOPQRSTUVWXYZ</a:t>
            </a:r>
          </a:p>
          <a:p>
            <a:r>
              <a:rPr lang="en-US" sz="1406" dirty="0" err="1"/>
              <a:t>abcdefghijklmnopqrstuvwxyz</a:t>
            </a:r>
            <a:endParaRPr lang="en-US" sz="1406" dirty="0"/>
          </a:p>
          <a:p>
            <a:r>
              <a:rPr lang="en-US" sz="1406" dirty="0"/>
              <a:t>0123456789</a:t>
            </a:r>
          </a:p>
          <a:p>
            <a:endParaRPr lang="en-US" sz="1406" dirty="0"/>
          </a:p>
          <a:p>
            <a:r>
              <a:rPr lang="en-US" sz="938" i="1" dirty="0"/>
              <a:t>Calibri Italic</a:t>
            </a:r>
          </a:p>
          <a:p>
            <a:r>
              <a:rPr lang="en-US" sz="1406" i="1" dirty="0"/>
              <a:t>ABCDEFGHIJKLMNOPQRSTUVWXYZ</a:t>
            </a:r>
          </a:p>
          <a:p>
            <a:r>
              <a:rPr lang="en-US" sz="1406" i="1" dirty="0" err="1"/>
              <a:t>abcdefghijklmnopqrstuvwxyz</a:t>
            </a:r>
            <a:endParaRPr lang="en-US" sz="1406" i="1" dirty="0"/>
          </a:p>
          <a:p>
            <a:r>
              <a:rPr lang="en-US" sz="1406" i="1" dirty="0"/>
              <a:t>0123456789</a:t>
            </a:r>
          </a:p>
          <a:p>
            <a:endParaRPr lang="en-US" sz="1406" dirty="0"/>
          </a:p>
        </p:txBody>
      </p:sp>
      <p:sp>
        <p:nvSpPr>
          <p:cNvPr id="16" name="TextBox 15"/>
          <p:cNvSpPr txBox="1"/>
          <p:nvPr userDrawn="1"/>
        </p:nvSpPr>
        <p:spPr>
          <a:xfrm>
            <a:off x="4531785" y="1721557"/>
            <a:ext cx="3765550" cy="2977097"/>
          </a:xfrm>
          <a:prstGeom prst="rect">
            <a:avLst/>
          </a:prstGeom>
          <a:noFill/>
        </p:spPr>
        <p:txBody>
          <a:bodyPr wrap="square" rtlCol="0">
            <a:spAutoFit/>
          </a:bodyPr>
          <a:lstStyle/>
          <a:p>
            <a:r>
              <a:rPr lang="en-US" sz="938" b="1" dirty="0"/>
              <a:t>Calibri Bold</a:t>
            </a:r>
          </a:p>
          <a:p>
            <a:r>
              <a:rPr lang="en-US" sz="1406" b="1" dirty="0"/>
              <a:t>ABCDEFGHIJKLMNOPQRSTUVWXYZ</a:t>
            </a:r>
          </a:p>
          <a:p>
            <a:r>
              <a:rPr lang="en-US" sz="1406" b="1" dirty="0" err="1"/>
              <a:t>abcdefghijklmnopqrstuvwxyz</a:t>
            </a:r>
            <a:endParaRPr lang="en-US" sz="1406" b="1" dirty="0"/>
          </a:p>
          <a:p>
            <a:r>
              <a:rPr lang="en-US" sz="1406" b="1" dirty="0"/>
              <a:t>0123456789</a:t>
            </a:r>
          </a:p>
          <a:p>
            <a:endParaRPr lang="en-US" sz="1406" b="1" dirty="0"/>
          </a:p>
          <a:p>
            <a:r>
              <a:rPr lang="en-US" sz="938" b="1" i="1" dirty="0"/>
              <a:t>Calibri Bold Italic</a:t>
            </a:r>
          </a:p>
          <a:p>
            <a:r>
              <a:rPr lang="en-US" sz="1406" b="1" i="1" dirty="0"/>
              <a:t>ABCDEFGHIJKLMNOPQRSTUVWXYZ</a:t>
            </a:r>
          </a:p>
          <a:p>
            <a:r>
              <a:rPr lang="en-US" sz="1406" b="1" i="1" dirty="0" err="1"/>
              <a:t>abcdefghijklmnopqrstuvwxyz</a:t>
            </a:r>
            <a:endParaRPr lang="en-US" sz="1406" b="1" i="1" dirty="0"/>
          </a:p>
          <a:p>
            <a:r>
              <a:rPr lang="en-US" sz="1406" b="1" i="1" dirty="0"/>
              <a:t>0123456789</a:t>
            </a:r>
          </a:p>
          <a:p>
            <a:endParaRPr lang="en-US" sz="1406" dirty="0"/>
          </a:p>
          <a:p>
            <a:endParaRPr lang="en-US" sz="1406" dirty="0"/>
          </a:p>
          <a:p>
            <a:endParaRPr lang="en-US" sz="1406" b="1" dirty="0"/>
          </a:p>
          <a:p>
            <a:endParaRPr lang="en-US" sz="1406" dirty="0"/>
          </a:p>
          <a:p>
            <a:endParaRPr lang="en-US" sz="1406" dirty="0"/>
          </a:p>
        </p:txBody>
      </p:sp>
    </p:spTree>
    <p:extLst>
      <p:ext uri="{BB962C8B-B14F-4D97-AF65-F5344CB8AC3E}">
        <p14:creationId xmlns:p14="http://schemas.microsoft.com/office/powerpoint/2010/main" val="5387980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84A727-D636-C14E-A221-8316C1F76702}" type="datetimeFigureOut">
              <a:rPr lang="en-US" smtClean="0"/>
              <a:t>9/1/2025</a:t>
            </a:fld>
            <a:endParaRPr lang="en-US"/>
          </a:p>
        </p:txBody>
      </p:sp>
      <p:sp>
        <p:nvSpPr>
          <p:cNvPr id="4" name="Slide Number Placeholder 3"/>
          <p:cNvSpPr>
            <a:spLocks noGrp="1"/>
          </p:cNvSpPr>
          <p:nvPr>
            <p:ph type="sldNum" sz="quarter" idx="12"/>
          </p:nvPr>
        </p:nvSpPr>
        <p:spPr/>
        <p:txBody>
          <a:bodyPr/>
          <a:lstStyle/>
          <a:p>
            <a:fld id="{35788D4D-4D50-7C4C-9E38-526F906D150A}" type="slidenum">
              <a:rPr lang="en-US" smtClean="0"/>
              <a:t>‹#›</a:t>
            </a:fld>
            <a:endParaRPr lang="en-US"/>
          </a:p>
        </p:txBody>
      </p:sp>
      <p:sp>
        <p:nvSpPr>
          <p:cNvPr id="5" name="Title 1"/>
          <p:cNvSpPr>
            <a:spLocks noGrp="1"/>
          </p:cNvSpPr>
          <p:nvPr>
            <p:ph type="title" hasCustomPrompt="1"/>
          </p:nvPr>
        </p:nvSpPr>
        <p:spPr>
          <a:xfrm>
            <a:off x="457200" y="274638"/>
            <a:ext cx="8229600" cy="1143000"/>
          </a:xfrm>
        </p:spPr>
        <p:txBody>
          <a:bodyPr>
            <a:normAutofit/>
          </a:bodyPr>
          <a:lstStyle>
            <a:lvl1pPr>
              <a:defRPr sz="1688" baseline="0"/>
            </a:lvl1pPr>
          </a:lstStyle>
          <a:p>
            <a:r>
              <a:rPr lang="en-US" dirty="0"/>
              <a:t>Logo variations (not a working slide)</a:t>
            </a:r>
          </a:p>
        </p:txBody>
      </p:sp>
      <p:pic>
        <p:nvPicPr>
          <p:cNvPr id="6" name="Picture 5" descr="RCA Logo_Final TeeS.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76758" y="2150044"/>
            <a:ext cx="1996129" cy="903110"/>
          </a:xfrm>
          <a:prstGeom prst="rect">
            <a:avLst/>
          </a:prstGeom>
        </p:spPr>
      </p:pic>
      <p:pic>
        <p:nvPicPr>
          <p:cNvPr id="7" name="Picture 6" descr="RCA Logo_Final_Horizontal.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88004" y="4239208"/>
            <a:ext cx="2784179" cy="351604"/>
          </a:xfrm>
          <a:prstGeom prst="rect">
            <a:avLst/>
          </a:prstGeom>
        </p:spPr>
      </p:pic>
      <p:pic>
        <p:nvPicPr>
          <p:cNvPr id="10" name="Picture 9" descr="rca sponsorship logotee_Square.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34909" y="2051959"/>
            <a:ext cx="1018116" cy="1049544"/>
          </a:xfrm>
          <a:prstGeom prst="rect">
            <a:avLst/>
          </a:prstGeom>
        </p:spPr>
      </p:pic>
      <p:pic>
        <p:nvPicPr>
          <p:cNvPr id="11" name="Picture 10" descr="RCA sponsorship Logo_Final_OG.jp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17965" y="4186610"/>
            <a:ext cx="1957917" cy="456800"/>
          </a:xfrm>
          <a:prstGeom prst="rect">
            <a:avLst/>
          </a:prstGeom>
        </p:spPr>
      </p:pic>
      <p:pic>
        <p:nvPicPr>
          <p:cNvPr id="12" name="Picture 11" descr="RCA sponsorship Logo_Final_OG-NEW.jp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195333" y="2150044"/>
            <a:ext cx="1404558" cy="903110"/>
          </a:xfrm>
          <a:prstGeom prst="rect">
            <a:avLst/>
          </a:prstGeom>
        </p:spPr>
      </p:pic>
    </p:spTree>
    <p:extLst>
      <p:ext uri="{BB962C8B-B14F-4D97-AF65-F5344CB8AC3E}">
        <p14:creationId xmlns:p14="http://schemas.microsoft.com/office/powerpoint/2010/main" val="32141884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284A727-D636-C14E-A221-8316C1F76702}" type="datetimeFigureOut">
              <a:rPr lang="en-US" smtClean="0"/>
              <a:t>9/1/2025</a:t>
            </a:fld>
            <a:endParaRPr lang="en-US"/>
          </a:p>
        </p:txBody>
      </p:sp>
      <p:sp>
        <p:nvSpPr>
          <p:cNvPr id="5" name="Slide Number Placeholder 4"/>
          <p:cNvSpPr>
            <a:spLocks noGrp="1"/>
          </p:cNvSpPr>
          <p:nvPr>
            <p:ph type="sldNum" sz="quarter" idx="12"/>
          </p:nvPr>
        </p:nvSpPr>
        <p:spPr/>
        <p:txBody>
          <a:bodyPr/>
          <a:lstStyle/>
          <a:p>
            <a:fld id="{35788D4D-4D50-7C4C-9E38-526F906D150A}" type="slidenum">
              <a:rPr lang="en-US" smtClean="0"/>
              <a:t>‹#›</a:t>
            </a:fld>
            <a:endParaRPr lang="en-US"/>
          </a:p>
        </p:txBody>
      </p:sp>
      <p:sp>
        <p:nvSpPr>
          <p:cNvPr id="6" name="Title 1"/>
          <p:cNvSpPr>
            <a:spLocks noGrp="1"/>
          </p:cNvSpPr>
          <p:nvPr>
            <p:ph type="title" hasCustomPrompt="1"/>
          </p:nvPr>
        </p:nvSpPr>
        <p:spPr>
          <a:xfrm>
            <a:off x="457200" y="274638"/>
            <a:ext cx="8229600" cy="1143000"/>
          </a:xfrm>
        </p:spPr>
        <p:txBody>
          <a:bodyPr>
            <a:normAutofit/>
          </a:bodyPr>
          <a:lstStyle>
            <a:lvl1pPr>
              <a:defRPr sz="1688" baseline="0"/>
            </a:lvl1pPr>
          </a:lstStyle>
          <a:p>
            <a:r>
              <a:rPr lang="en-US" dirty="0"/>
              <a:t>Color Palette (not a working slide)</a:t>
            </a:r>
          </a:p>
        </p:txBody>
      </p:sp>
      <p:sp>
        <p:nvSpPr>
          <p:cNvPr id="4" name="Oval 3"/>
          <p:cNvSpPr/>
          <p:nvPr userDrawn="1"/>
        </p:nvSpPr>
        <p:spPr>
          <a:xfrm>
            <a:off x="1863721" y="2264222"/>
            <a:ext cx="1077384" cy="1436512"/>
          </a:xfrm>
          <a:prstGeom prst="ellipse">
            <a:avLst/>
          </a:prstGeom>
          <a:solidFill>
            <a:srgbClr val="0412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38">
              <a:solidFill>
                <a:schemeClr val="tx2"/>
              </a:solidFill>
            </a:endParaRPr>
          </a:p>
        </p:txBody>
      </p:sp>
      <p:sp>
        <p:nvSpPr>
          <p:cNvPr id="8" name="Oval 7"/>
          <p:cNvSpPr/>
          <p:nvPr userDrawn="1"/>
        </p:nvSpPr>
        <p:spPr>
          <a:xfrm>
            <a:off x="4005788" y="2264269"/>
            <a:ext cx="1077384" cy="1436512"/>
          </a:xfrm>
          <a:prstGeom prst="ellipse">
            <a:avLst/>
          </a:prstGeom>
          <a:solidFill>
            <a:srgbClr val="C40010"/>
          </a:solidFill>
          <a:ln>
            <a:solidFill>
              <a:srgbClr val="C4080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38">
              <a:solidFill>
                <a:schemeClr val="tx2"/>
              </a:solidFill>
            </a:endParaRPr>
          </a:p>
        </p:txBody>
      </p:sp>
      <p:sp>
        <p:nvSpPr>
          <p:cNvPr id="9" name="Oval 8"/>
          <p:cNvSpPr/>
          <p:nvPr userDrawn="1"/>
        </p:nvSpPr>
        <p:spPr>
          <a:xfrm>
            <a:off x="6085413" y="2264222"/>
            <a:ext cx="1077384" cy="1436512"/>
          </a:xfrm>
          <a:prstGeom prst="ellipse">
            <a:avLst/>
          </a:prstGeom>
          <a:solidFill>
            <a:srgbClr val="BE896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38">
              <a:solidFill>
                <a:schemeClr val="tx2"/>
              </a:solidFill>
            </a:endParaRPr>
          </a:p>
        </p:txBody>
      </p:sp>
      <p:sp>
        <p:nvSpPr>
          <p:cNvPr id="14" name="TextBox 13"/>
          <p:cNvSpPr txBox="1"/>
          <p:nvPr userDrawn="1"/>
        </p:nvSpPr>
        <p:spPr>
          <a:xfrm>
            <a:off x="3924297" y="3993582"/>
            <a:ext cx="1238250" cy="525337"/>
          </a:xfrm>
          <a:prstGeom prst="rect">
            <a:avLst/>
          </a:prstGeom>
          <a:noFill/>
        </p:spPr>
        <p:txBody>
          <a:bodyPr wrap="square" rtlCol="0">
            <a:spAutoFit/>
          </a:bodyPr>
          <a:lstStyle/>
          <a:p>
            <a:pPr algn="ctr"/>
            <a:r>
              <a:rPr lang="en-US" sz="938" b="1" dirty="0"/>
              <a:t>Red</a:t>
            </a:r>
          </a:p>
          <a:p>
            <a:pPr algn="ctr"/>
            <a:r>
              <a:rPr lang="en-US" sz="938" dirty="0"/>
              <a:t>Hex: CC0000</a:t>
            </a:r>
          </a:p>
          <a:p>
            <a:pPr algn="ctr"/>
            <a:r>
              <a:rPr lang="en-US" sz="938" dirty="0"/>
              <a:t>R:204</a:t>
            </a:r>
            <a:r>
              <a:rPr lang="en-US" sz="938" baseline="0" dirty="0"/>
              <a:t> G: 0 B:0</a:t>
            </a:r>
            <a:endParaRPr lang="en-US" sz="938" dirty="0"/>
          </a:p>
        </p:txBody>
      </p:sp>
      <p:sp>
        <p:nvSpPr>
          <p:cNvPr id="15" name="TextBox 14"/>
          <p:cNvSpPr txBox="1"/>
          <p:nvPr userDrawn="1"/>
        </p:nvSpPr>
        <p:spPr>
          <a:xfrm>
            <a:off x="1776938" y="3993582"/>
            <a:ext cx="1238250" cy="525337"/>
          </a:xfrm>
          <a:prstGeom prst="rect">
            <a:avLst/>
          </a:prstGeom>
          <a:noFill/>
        </p:spPr>
        <p:txBody>
          <a:bodyPr wrap="square" rtlCol="0">
            <a:spAutoFit/>
          </a:bodyPr>
          <a:lstStyle/>
          <a:p>
            <a:pPr algn="ctr"/>
            <a:r>
              <a:rPr lang="en-US" sz="938" b="1" dirty="0"/>
              <a:t>Navy Blue</a:t>
            </a:r>
          </a:p>
          <a:p>
            <a:pPr algn="ctr"/>
            <a:r>
              <a:rPr lang="en-US" sz="938" dirty="0"/>
              <a:t>Hex: 000033</a:t>
            </a:r>
          </a:p>
          <a:p>
            <a:pPr algn="ctr"/>
            <a:r>
              <a:rPr lang="en-US" sz="938" dirty="0"/>
              <a:t>R:0 G:0 B:51</a:t>
            </a:r>
          </a:p>
        </p:txBody>
      </p:sp>
      <p:sp>
        <p:nvSpPr>
          <p:cNvPr id="16" name="TextBox 15"/>
          <p:cNvSpPr txBox="1"/>
          <p:nvPr userDrawn="1"/>
        </p:nvSpPr>
        <p:spPr>
          <a:xfrm>
            <a:off x="5968998" y="3993582"/>
            <a:ext cx="1363133" cy="525337"/>
          </a:xfrm>
          <a:prstGeom prst="rect">
            <a:avLst/>
          </a:prstGeom>
          <a:noFill/>
        </p:spPr>
        <p:txBody>
          <a:bodyPr wrap="square" rtlCol="0">
            <a:spAutoFit/>
          </a:bodyPr>
          <a:lstStyle/>
          <a:p>
            <a:pPr algn="ctr"/>
            <a:r>
              <a:rPr lang="en-US" sz="938" b="1" dirty="0"/>
              <a:t>Beige</a:t>
            </a:r>
          </a:p>
          <a:p>
            <a:pPr algn="ctr"/>
            <a:r>
              <a:rPr lang="en-US" sz="938" dirty="0"/>
              <a:t>Hex: 996633</a:t>
            </a:r>
          </a:p>
          <a:p>
            <a:pPr algn="ctr"/>
            <a:r>
              <a:rPr lang="en-US" sz="938" dirty="0"/>
              <a:t>R:152 G:102 B:51</a:t>
            </a:r>
          </a:p>
        </p:txBody>
      </p:sp>
    </p:spTree>
    <p:extLst>
      <p:ext uri="{BB962C8B-B14F-4D97-AF65-F5344CB8AC3E}">
        <p14:creationId xmlns:p14="http://schemas.microsoft.com/office/powerpoint/2010/main" val="7707476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C3E532-896F-4D82-A5CD-2B67BFC581B8}"/>
              </a:ext>
            </a:extLst>
          </p:cNvPr>
          <p:cNvSpPr/>
          <p:nvPr userDrawn="1"/>
        </p:nvSpPr>
        <p:spPr>
          <a:xfrm>
            <a:off x="0" y="0"/>
            <a:ext cx="9144000" cy="6858000"/>
          </a:xfrm>
          <a:prstGeom prst="rect">
            <a:avLst/>
          </a:prstGeom>
          <a:solidFill>
            <a:srgbClr val="041229"/>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25"/>
          </a:p>
        </p:txBody>
      </p:sp>
      <p:pic>
        <p:nvPicPr>
          <p:cNvPr id="4" name="Picture 10" descr="RCA Logo_Final_White.png">
            <a:extLst>
              <a:ext uri="{FF2B5EF4-FFF2-40B4-BE49-F238E27FC236}">
                <a16:creationId xmlns:a16="http://schemas.microsoft.com/office/drawing/2014/main" id="{10F3AE7C-F05E-468F-B8B1-3E78B3CE604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09889" y="2179638"/>
            <a:ext cx="3327400"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a:extLst>
              <a:ext uri="{FF2B5EF4-FFF2-40B4-BE49-F238E27FC236}">
                <a16:creationId xmlns:a16="http://schemas.microsoft.com/office/drawing/2014/main" id="{EDDF667A-4F18-4B53-A2DE-63201A2219B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49501" y="1620838"/>
            <a:ext cx="4529138"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515559"/>
            <a:ext cx="7772400" cy="1216371"/>
          </a:xfrm>
        </p:spPr>
        <p:txBody>
          <a:bodyPr/>
          <a:lstStyle>
            <a:lvl1pPr algn="ctr">
              <a:defRPr sz="3000" b="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8925395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67B54C-7E5D-48B3-A1B0-ED8D72DDEE95}"/>
              </a:ext>
            </a:extLst>
          </p:cNvPr>
          <p:cNvSpPr txBox="1"/>
          <p:nvPr userDrawn="1"/>
        </p:nvSpPr>
        <p:spPr>
          <a:xfrm>
            <a:off x="685801" y="1354140"/>
            <a:ext cx="2678113" cy="2852127"/>
          </a:xfrm>
          <a:prstGeom prst="rect">
            <a:avLst/>
          </a:prstGeom>
          <a:noFill/>
        </p:spPr>
        <p:txBody>
          <a:bodyPr>
            <a:spAutoFit/>
          </a:bodyPr>
          <a:lstStyle>
            <a:lvl1pPr marL="427038" indent="-427038">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nSpc>
                <a:spcPct val="140000"/>
              </a:lnSpc>
              <a:buFontTx/>
              <a:buAutoNum type="arabicPeriod"/>
              <a:defRPr/>
            </a:pPr>
            <a:r>
              <a:rPr lang="en-US" altLang="en-US" sz="2175"/>
              <a:t>Section Title Here</a:t>
            </a:r>
          </a:p>
          <a:p>
            <a:pPr>
              <a:lnSpc>
                <a:spcPct val="140000"/>
              </a:lnSpc>
              <a:buFontTx/>
              <a:buAutoNum type="arabicPeriod"/>
              <a:defRPr/>
            </a:pPr>
            <a:r>
              <a:rPr lang="en-US" altLang="en-US" sz="2175"/>
              <a:t>Section Title Here</a:t>
            </a:r>
          </a:p>
          <a:p>
            <a:pPr eaLnBrk="1" hangingPunct="1">
              <a:lnSpc>
                <a:spcPct val="140000"/>
              </a:lnSpc>
              <a:buFontTx/>
              <a:buAutoNum type="arabicPeriod"/>
              <a:defRPr/>
            </a:pPr>
            <a:r>
              <a:rPr lang="en-US" altLang="en-US" sz="2175"/>
              <a:t>Section Title Here</a:t>
            </a:r>
          </a:p>
          <a:p>
            <a:pPr eaLnBrk="1" hangingPunct="1">
              <a:lnSpc>
                <a:spcPct val="140000"/>
              </a:lnSpc>
              <a:buFontTx/>
              <a:buAutoNum type="arabicPeriod"/>
              <a:defRPr/>
            </a:pPr>
            <a:r>
              <a:rPr lang="en-US" altLang="en-US" sz="2175"/>
              <a:t>Section Title Here</a:t>
            </a:r>
          </a:p>
          <a:p>
            <a:pPr eaLnBrk="1" hangingPunct="1">
              <a:lnSpc>
                <a:spcPct val="140000"/>
              </a:lnSpc>
              <a:buFontTx/>
              <a:buAutoNum type="arabicPeriod"/>
              <a:defRPr/>
            </a:pPr>
            <a:r>
              <a:rPr lang="en-US" altLang="en-US" sz="2175"/>
              <a:t>Section Title Here</a:t>
            </a:r>
          </a:p>
          <a:p>
            <a:pPr eaLnBrk="1" hangingPunct="1">
              <a:lnSpc>
                <a:spcPct val="140000"/>
              </a:lnSpc>
              <a:buFontTx/>
              <a:buAutoNum type="arabicPeriod"/>
              <a:defRPr/>
            </a:pPr>
            <a:r>
              <a:rPr lang="en-US" altLang="en-US" sz="2175"/>
              <a:t>Section Title Here</a:t>
            </a:r>
          </a:p>
        </p:txBody>
      </p:sp>
      <p:sp>
        <p:nvSpPr>
          <p:cNvPr id="2" name="Title 1"/>
          <p:cNvSpPr>
            <a:spLocks noGrp="1"/>
          </p:cNvSpPr>
          <p:nvPr>
            <p:ph type="ctrTitle"/>
          </p:nvPr>
        </p:nvSpPr>
        <p:spPr>
          <a:xfrm>
            <a:off x="685800" y="3"/>
            <a:ext cx="7772400" cy="1216371"/>
          </a:xfrm>
        </p:spPr>
        <p:txBody>
          <a:bodyPr/>
          <a:lstStyle>
            <a:lvl1pPr algn="ctr">
              <a:defRPr sz="3000"/>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3C270E24-7644-4C70-BC0B-56BA78C950AD}"/>
              </a:ext>
            </a:extLst>
          </p:cNvPr>
          <p:cNvSpPr>
            <a:spLocks noGrp="1"/>
          </p:cNvSpPr>
          <p:nvPr>
            <p:ph type="dt" sz="half" idx="10"/>
          </p:nvPr>
        </p:nvSpPr>
        <p:spPr/>
        <p:txBody>
          <a:bodyPr/>
          <a:lstStyle>
            <a:lvl1pPr>
              <a:defRPr/>
            </a:lvl1pPr>
          </a:lstStyle>
          <a:p>
            <a:pPr>
              <a:defRPr/>
            </a:pPr>
            <a:fld id="{C487FD81-B98F-42F0-B724-A27CA79D1F90}" type="datetimeFigureOut">
              <a:rPr lang="en-US"/>
              <a:pPr>
                <a:defRPr/>
              </a:pPr>
              <a:t>9/1/2025</a:t>
            </a:fld>
            <a:endParaRPr lang="en-US"/>
          </a:p>
        </p:txBody>
      </p:sp>
    </p:spTree>
    <p:extLst>
      <p:ext uri="{BB962C8B-B14F-4D97-AF65-F5344CB8AC3E}">
        <p14:creationId xmlns:p14="http://schemas.microsoft.com/office/powerpoint/2010/main" val="16273791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A29E258-6F77-4DBE-9FD9-5F8DFD603C70}"/>
              </a:ext>
            </a:extLst>
          </p:cNvPr>
          <p:cNvCxnSpPr/>
          <p:nvPr userDrawn="1"/>
        </p:nvCxnSpPr>
        <p:spPr>
          <a:xfrm>
            <a:off x="685800" y="3670300"/>
            <a:ext cx="7772400"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4" name="Straight Connector 3">
            <a:extLst>
              <a:ext uri="{FF2B5EF4-FFF2-40B4-BE49-F238E27FC236}">
                <a16:creationId xmlns:a16="http://schemas.microsoft.com/office/drawing/2014/main" id="{731AEBC1-94B4-4894-98BE-75F9A69D28D7}"/>
              </a:ext>
            </a:extLst>
          </p:cNvPr>
          <p:cNvCxnSpPr/>
          <p:nvPr userDrawn="1"/>
        </p:nvCxnSpPr>
        <p:spPr>
          <a:xfrm>
            <a:off x="685800" y="2060575"/>
            <a:ext cx="7772400" cy="0"/>
          </a:xfrm>
          <a:prstGeom prst="line">
            <a:avLst/>
          </a:prstGeom>
        </p:spPr>
        <p:style>
          <a:lnRef idx="1">
            <a:schemeClr val="accent3"/>
          </a:lnRef>
          <a:fillRef idx="0">
            <a:schemeClr val="accent3"/>
          </a:fillRef>
          <a:effectRef idx="0">
            <a:schemeClr val="accent3"/>
          </a:effectRef>
          <a:fontRef idx="minor">
            <a:schemeClr val="tx1"/>
          </a:fontRef>
        </p:style>
      </p:cxnSp>
      <p:sp>
        <p:nvSpPr>
          <p:cNvPr id="2" name="Title 1"/>
          <p:cNvSpPr>
            <a:spLocks noGrp="1"/>
          </p:cNvSpPr>
          <p:nvPr>
            <p:ph type="ctrTitle"/>
          </p:nvPr>
        </p:nvSpPr>
        <p:spPr>
          <a:xfrm>
            <a:off x="685800" y="2130428"/>
            <a:ext cx="7772400" cy="1470025"/>
          </a:xfrm>
        </p:spPr>
        <p:txBody>
          <a:bodyPr/>
          <a:lstStyle>
            <a:lvl1pPr>
              <a:defRPr sz="3000" b="1" baseline="0">
                <a:solidFill>
                  <a:srgbClr val="041229"/>
                </a:solidFill>
              </a:defRPr>
            </a:lvl1pPr>
          </a:lstStyle>
          <a:p>
            <a:r>
              <a:rPr lang="en-US"/>
              <a:t>Click to edit Master title style</a:t>
            </a:r>
            <a:endParaRPr lang="en-US" dirty="0"/>
          </a:p>
        </p:txBody>
      </p:sp>
      <p:sp>
        <p:nvSpPr>
          <p:cNvPr id="5" name="Date Placeholder 3">
            <a:extLst>
              <a:ext uri="{FF2B5EF4-FFF2-40B4-BE49-F238E27FC236}">
                <a16:creationId xmlns:a16="http://schemas.microsoft.com/office/drawing/2014/main" id="{1194184D-7631-40F6-AF94-BB3AF5E9C037}"/>
              </a:ext>
            </a:extLst>
          </p:cNvPr>
          <p:cNvSpPr>
            <a:spLocks noGrp="1"/>
          </p:cNvSpPr>
          <p:nvPr>
            <p:ph type="dt" sz="half" idx="10"/>
          </p:nvPr>
        </p:nvSpPr>
        <p:spPr/>
        <p:txBody>
          <a:bodyPr/>
          <a:lstStyle>
            <a:lvl1pPr>
              <a:defRPr/>
            </a:lvl1pPr>
          </a:lstStyle>
          <a:p>
            <a:pPr>
              <a:defRPr/>
            </a:pPr>
            <a:fld id="{DF831376-9F80-4B04-892C-294CE6246C88}" type="datetimeFigureOut">
              <a:rPr lang="en-US"/>
              <a:pPr>
                <a:defRPr/>
              </a:pPr>
              <a:t>9/1/2025</a:t>
            </a:fld>
            <a:endParaRPr lang="en-US"/>
          </a:p>
        </p:txBody>
      </p:sp>
      <p:sp>
        <p:nvSpPr>
          <p:cNvPr id="6" name="Slide Number Placeholder 5">
            <a:extLst>
              <a:ext uri="{FF2B5EF4-FFF2-40B4-BE49-F238E27FC236}">
                <a16:creationId xmlns:a16="http://schemas.microsoft.com/office/drawing/2014/main" id="{3F38708D-D653-428F-98E5-F068CC64CE81}"/>
              </a:ext>
            </a:extLst>
          </p:cNvPr>
          <p:cNvSpPr>
            <a:spLocks noGrp="1"/>
          </p:cNvSpPr>
          <p:nvPr>
            <p:ph type="sldNum" sz="quarter" idx="11"/>
          </p:nvPr>
        </p:nvSpPr>
        <p:spPr/>
        <p:txBody>
          <a:bodyPr/>
          <a:lstStyle>
            <a:lvl1pPr>
              <a:defRPr/>
            </a:lvl1pPr>
          </a:lstStyle>
          <a:p>
            <a:pPr>
              <a:defRPr/>
            </a:pPr>
            <a:fld id="{BAE6698E-36D1-4694-BF6A-61FDE54062ED}" type="slidenum">
              <a:rPr lang="en-US"/>
              <a:pPr>
                <a:defRPr/>
              </a:pPr>
              <a:t>‹#›</a:t>
            </a:fld>
            <a:endParaRPr lang="en-US"/>
          </a:p>
        </p:txBody>
      </p:sp>
    </p:spTree>
    <p:extLst>
      <p:ext uri="{BB962C8B-B14F-4D97-AF65-F5344CB8AC3E}">
        <p14:creationId xmlns:p14="http://schemas.microsoft.com/office/powerpoint/2010/main" val="1729989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813"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875"/>
            </a:lvl1pPr>
            <a:lvl2pPr marL="408178" indent="0">
              <a:buNone/>
              <a:defRPr sz="2500"/>
            </a:lvl2pPr>
            <a:lvl3pPr marL="816355" indent="0">
              <a:buNone/>
              <a:defRPr sz="2125"/>
            </a:lvl3pPr>
            <a:lvl4pPr marL="1224533" indent="0">
              <a:buNone/>
              <a:defRPr sz="1813"/>
            </a:lvl4pPr>
            <a:lvl5pPr marL="1632710" indent="0">
              <a:buNone/>
              <a:defRPr sz="1813"/>
            </a:lvl5pPr>
            <a:lvl6pPr marL="2040888" indent="0">
              <a:buNone/>
              <a:defRPr sz="1813"/>
            </a:lvl6pPr>
            <a:lvl7pPr marL="2449065" indent="0">
              <a:buNone/>
              <a:defRPr sz="1813"/>
            </a:lvl7pPr>
            <a:lvl8pPr marL="2857243" indent="0">
              <a:buNone/>
              <a:defRPr sz="1813"/>
            </a:lvl8pPr>
            <a:lvl9pPr marL="3265421" indent="0">
              <a:buNone/>
              <a:defRPr sz="1813"/>
            </a:lvl9pPr>
          </a:lstStyle>
          <a:p>
            <a:pPr lvl="0"/>
            <a:r>
              <a:rPr lang="en-US" noProof="0"/>
              <a:t>Click icon to add picture</a:t>
            </a:r>
          </a:p>
        </p:txBody>
      </p:sp>
      <p:sp>
        <p:nvSpPr>
          <p:cNvPr id="4" name="Date Placeholder 3">
            <a:extLst>
              <a:ext uri="{FF2B5EF4-FFF2-40B4-BE49-F238E27FC236}">
                <a16:creationId xmlns:a16="http://schemas.microsoft.com/office/drawing/2014/main" id="{F82D57F5-34A4-4B8B-AF0A-AA9E886FA362}"/>
              </a:ext>
            </a:extLst>
          </p:cNvPr>
          <p:cNvSpPr>
            <a:spLocks noGrp="1"/>
          </p:cNvSpPr>
          <p:nvPr>
            <p:ph type="dt" sz="half" idx="10"/>
          </p:nvPr>
        </p:nvSpPr>
        <p:spPr/>
        <p:txBody>
          <a:bodyPr/>
          <a:lstStyle>
            <a:lvl1pPr>
              <a:defRPr/>
            </a:lvl1pPr>
          </a:lstStyle>
          <a:p>
            <a:pPr>
              <a:defRPr/>
            </a:pPr>
            <a:fld id="{4B631E52-0C29-4FAA-8621-128D5E4F9F1E}" type="datetimeFigureOut">
              <a:rPr lang="en-US"/>
              <a:pPr>
                <a:defRPr/>
              </a:pPr>
              <a:t>9/1/2025</a:t>
            </a:fld>
            <a:endParaRPr lang="en-US" dirty="0"/>
          </a:p>
        </p:txBody>
      </p:sp>
      <p:sp>
        <p:nvSpPr>
          <p:cNvPr id="5" name="Slide Number Placeholder 5">
            <a:extLst>
              <a:ext uri="{FF2B5EF4-FFF2-40B4-BE49-F238E27FC236}">
                <a16:creationId xmlns:a16="http://schemas.microsoft.com/office/drawing/2014/main" id="{CA8AA2EE-5A93-43DF-AB62-0543A597D048}"/>
              </a:ext>
            </a:extLst>
          </p:cNvPr>
          <p:cNvSpPr>
            <a:spLocks noGrp="1"/>
          </p:cNvSpPr>
          <p:nvPr>
            <p:ph type="sldNum" sz="quarter" idx="11"/>
          </p:nvPr>
        </p:nvSpPr>
        <p:spPr/>
        <p:txBody>
          <a:bodyPr/>
          <a:lstStyle>
            <a:lvl1pPr>
              <a:defRPr/>
            </a:lvl1pPr>
          </a:lstStyle>
          <a:p>
            <a:pPr>
              <a:defRPr/>
            </a:pPr>
            <a:fld id="{52E83A6C-7015-4D79-BB32-F290AF096D87}" type="slidenum">
              <a:rPr lang="en-US"/>
              <a:pPr>
                <a:defRPr/>
              </a:pPr>
              <a:t>‹#›</a:t>
            </a:fld>
            <a:endParaRPr lang="en-US" dirty="0"/>
          </a:p>
        </p:txBody>
      </p:sp>
    </p:spTree>
    <p:extLst>
      <p:ext uri="{BB962C8B-B14F-4D97-AF65-F5344CB8AC3E}">
        <p14:creationId xmlns:p14="http://schemas.microsoft.com/office/powerpoint/2010/main" val="3758967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8D5F11-9AB9-4D16-A456-040250EFC8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64769" y="6434667"/>
            <a:ext cx="14144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62F367E0-D754-44FE-B329-E68BCDBF72E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64769" y="6434667"/>
            <a:ext cx="14144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9841" y="365127"/>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6">
            <a:extLst>
              <a:ext uri="{FF2B5EF4-FFF2-40B4-BE49-F238E27FC236}">
                <a16:creationId xmlns:a16="http://schemas.microsoft.com/office/drawing/2014/main" id="{0D47F666-8FEF-4151-9135-A9A3E9889A55}"/>
              </a:ext>
            </a:extLst>
          </p:cNvPr>
          <p:cNvSpPr>
            <a:spLocks noGrp="1"/>
          </p:cNvSpPr>
          <p:nvPr>
            <p:ph type="dt" sz="half" idx="10"/>
          </p:nvPr>
        </p:nvSpPr>
        <p:spPr/>
        <p:txBody>
          <a:bodyPr/>
          <a:lstStyle>
            <a:lvl1pPr>
              <a:defRPr dirty="0"/>
            </a:lvl1pPr>
          </a:lstStyle>
          <a:p>
            <a:pPr>
              <a:defRPr/>
            </a:pPr>
            <a:r>
              <a:rPr lang="en-US"/>
              <a:t>Confidential </a:t>
            </a:r>
          </a:p>
        </p:txBody>
      </p:sp>
      <p:sp>
        <p:nvSpPr>
          <p:cNvPr id="10" name="Slide Number Placeholder 6">
            <a:extLst>
              <a:ext uri="{FF2B5EF4-FFF2-40B4-BE49-F238E27FC236}">
                <a16:creationId xmlns:a16="http://schemas.microsoft.com/office/drawing/2014/main" id="{975A501B-78AF-4957-8C71-C8A88DA793A0}"/>
              </a:ext>
            </a:extLst>
          </p:cNvPr>
          <p:cNvSpPr>
            <a:spLocks noGrp="1"/>
          </p:cNvSpPr>
          <p:nvPr>
            <p:ph type="sldNum" sz="quarter" idx="11"/>
          </p:nvPr>
        </p:nvSpPr>
        <p:spPr/>
        <p:txBody>
          <a:bodyPr/>
          <a:lstStyle>
            <a:lvl1pPr>
              <a:defRPr/>
            </a:lvl1pPr>
          </a:lstStyle>
          <a:p>
            <a:pPr>
              <a:defRPr/>
            </a:pPr>
            <a:fld id="{50B86728-A80D-48BD-B587-D1D045948FAB}" type="slidenum">
              <a:rPr lang="en-US" altLang="en-US"/>
              <a:pPr>
                <a:defRPr/>
              </a:pPr>
              <a:t>‹#›</a:t>
            </a:fld>
            <a:endParaRPr lang="en-US" altLang="en-US" dirty="0"/>
          </a:p>
        </p:txBody>
      </p:sp>
    </p:spTree>
    <p:extLst>
      <p:ext uri="{BB962C8B-B14F-4D97-AF65-F5344CB8AC3E}">
        <p14:creationId xmlns:p14="http://schemas.microsoft.com/office/powerpoint/2010/main" val="5176342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BB675A-1741-463B-A365-CA92FCC96B94}"/>
              </a:ext>
            </a:extLst>
          </p:cNvPr>
          <p:cNvSpPr txBox="1"/>
          <p:nvPr userDrawn="1"/>
        </p:nvSpPr>
        <p:spPr>
          <a:xfrm>
            <a:off x="457200" y="1720851"/>
            <a:ext cx="3765550" cy="3362459"/>
          </a:xfrm>
          <a:prstGeom prst="rect">
            <a:avLst/>
          </a:prstGeom>
          <a:noFill/>
        </p:spPr>
        <p:txBody>
          <a:bodyPr>
            <a:spAutoFit/>
          </a:bodyPr>
          <a:lstStyle/>
          <a:p>
            <a:pPr>
              <a:defRPr/>
            </a:pPr>
            <a:r>
              <a:rPr lang="en-US" sz="1250" dirty="0"/>
              <a:t>Calibri Regular</a:t>
            </a:r>
          </a:p>
          <a:p>
            <a:pPr>
              <a:defRPr/>
            </a:pPr>
            <a:r>
              <a:rPr lang="en-US" sz="1875" dirty="0"/>
              <a:t>ABCDEFGHIJKLMNOPQRSTUVWXYZ</a:t>
            </a:r>
          </a:p>
          <a:p>
            <a:pPr>
              <a:defRPr/>
            </a:pPr>
            <a:r>
              <a:rPr lang="en-US" sz="1875" dirty="0" err="1"/>
              <a:t>abcdefghijklmnopqrstuvwxyz</a:t>
            </a:r>
            <a:endParaRPr lang="en-US" sz="1875" dirty="0"/>
          </a:p>
          <a:p>
            <a:pPr>
              <a:defRPr/>
            </a:pPr>
            <a:r>
              <a:rPr lang="en-US" sz="1875" dirty="0"/>
              <a:t>0123456789</a:t>
            </a:r>
          </a:p>
          <a:p>
            <a:pPr>
              <a:defRPr/>
            </a:pPr>
            <a:endParaRPr lang="en-US" sz="1875" dirty="0"/>
          </a:p>
          <a:p>
            <a:pPr>
              <a:defRPr/>
            </a:pPr>
            <a:r>
              <a:rPr lang="en-US" sz="1250" i="1" dirty="0"/>
              <a:t>Calibri Italic</a:t>
            </a:r>
          </a:p>
          <a:p>
            <a:pPr>
              <a:defRPr/>
            </a:pPr>
            <a:r>
              <a:rPr lang="en-US" sz="1875" i="1" dirty="0"/>
              <a:t>ABCDEFGHIJKLMNOPQRSTUVWXYZ</a:t>
            </a:r>
          </a:p>
          <a:p>
            <a:pPr>
              <a:defRPr/>
            </a:pPr>
            <a:r>
              <a:rPr lang="en-US" sz="1875" i="1" dirty="0" err="1"/>
              <a:t>abcdefghijklmnopqrstuvwxyz</a:t>
            </a:r>
            <a:endParaRPr lang="en-US" sz="1875" i="1" dirty="0"/>
          </a:p>
          <a:p>
            <a:pPr>
              <a:defRPr/>
            </a:pPr>
            <a:r>
              <a:rPr lang="en-US" sz="1875" i="1" dirty="0"/>
              <a:t>0123456789</a:t>
            </a:r>
          </a:p>
          <a:p>
            <a:pPr>
              <a:defRPr/>
            </a:pPr>
            <a:endParaRPr lang="en-US" sz="1875" dirty="0"/>
          </a:p>
        </p:txBody>
      </p:sp>
      <p:sp>
        <p:nvSpPr>
          <p:cNvPr id="4" name="TextBox 3">
            <a:extLst>
              <a:ext uri="{FF2B5EF4-FFF2-40B4-BE49-F238E27FC236}">
                <a16:creationId xmlns:a16="http://schemas.microsoft.com/office/drawing/2014/main" id="{8C61485F-544E-444D-82FE-E828F6B987FE}"/>
              </a:ext>
            </a:extLst>
          </p:cNvPr>
          <p:cNvSpPr txBox="1"/>
          <p:nvPr userDrawn="1"/>
        </p:nvSpPr>
        <p:spPr>
          <a:xfrm>
            <a:off x="4532313" y="1720851"/>
            <a:ext cx="3765550" cy="4516621"/>
          </a:xfrm>
          <a:prstGeom prst="rect">
            <a:avLst/>
          </a:prstGeom>
          <a:noFill/>
        </p:spPr>
        <p:txBody>
          <a:bodyPr>
            <a:spAutoFit/>
          </a:bodyPr>
          <a:lstStyle/>
          <a:p>
            <a:pPr>
              <a:defRPr/>
            </a:pPr>
            <a:r>
              <a:rPr lang="en-US" sz="1250" b="1" dirty="0"/>
              <a:t>Calibri Bold</a:t>
            </a:r>
          </a:p>
          <a:p>
            <a:pPr>
              <a:defRPr/>
            </a:pPr>
            <a:r>
              <a:rPr lang="en-US" sz="1875" b="1" dirty="0"/>
              <a:t>ABCDEFGHIJKLMNOPQRSTUVWXYZ</a:t>
            </a:r>
          </a:p>
          <a:p>
            <a:pPr>
              <a:defRPr/>
            </a:pPr>
            <a:r>
              <a:rPr lang="en-US" sz="1875" b="1" dirty="0" err="1"/>
              <a:t>abcdefghijklmnopqrstuvwxyz</a:t>
            </a:r>
            <a:endParaRPr lang="en-US" sz="1875" b="1" dirty="0"/>
          </a:p>
          <a:p>
            <a:pPr>
              <a:defRPr/>
            </a:pPr>
            <a:r>
              <a:rPr lang="en-US" sz="1875" b="1" dirty="0"/>
              <a:t>0123456789</a:t>
            </a:r>
          </a:p>
          <a:p>
            <a:pPr>
              <a:defRPr/>
            </a:pPr>
            <a:endParaRPr lang="en-US" sz="1875" b="1" dirty="0"/>
          </a:p>
          <a:p>
            <a:pPr>
              <a:defRPr/>
            </a:pPr>
            <a:r>
              <a:rPr lang="en-US" sz="1250" b="1" i="1" dirty="0"/>
              <a:t>Calibri Bold Italic</a:t>
            </a:r>
          </a:p>
          <a:p>
            <a:pPr>
              <a:defRPr/>
            </a:pPr>
            <a:r>
              <a:rPr lang="en-US" sz="1875" b="1" i="1" dirty="0"/>
              <a:t>ABCDEFGHIJKLMNOPQRSTUVWXYZ</a:t>
            </a:r>
          </a:p>
          <a:p>
            <a:pPr>
              <a:defRPr/>
            </a:pPr>
            <a:r>
              <a:rPr lang="en-US" sz="1875" b="1" i="1" dirty="0" err="1"/>
              <a:t>abcdefghijklmnopqrstuvwxyz</a:t>
            </a:r>
            <a:endParaRPr lang="en-US" sz="1875" b="1" i="1" dirty="0"/>
          </a:p>
          <a:p>
            <a:pPr>
              <a:defRPr/>
            </a:pPr>
            <a:r>
              <a:rPr lang="en-US" sz="1875" b="1" i="1" dirty="0"/>
              <a:t>0123456789</a:t>
            </a:r>
          </a:p>
          <a:p>
            <a:pPr>
              <a:defRPr/>
            </a:pPr>
            <a:endParaRPr lang="en-US" sz="1875" dirty="0"/>
          </a:p>
          <a:p>
            <a:pPr>
              <a:defRPr/>
            </a:pPr>
            <a:endParaRPr lang="en-US" sz="1875" dirty="0"/>
          </a:p>
          <a:p>
            <a:pPr>
              <a:defRPr/>
            </a:pPr>
            <a:endParaRPr lang="en-US" sz="1875" b="1" dirty="0"/>
          </a:p>
          <a:p>
            <a:pPr>
              <a:defRPr/>
            </a:pPr>
            <a:endParaRPr lang="en-US" sz="1875" dirty="0"/>
          </a:p>
          <a:p>
            <a:pPr>
              <a:defRPr/>
            </a:pPr>
            <a:endParaRPr lang="en-US" sz="1875" dirty="0"/>
          </a:p>
        </p:txBody>
      </p:sp>
      <p:sp>
        <p:nvSpPr>
          <p:cNvPr id="5" name="Title 1"/>
          <p:cNvSpPr>
            <a:spLocks noGrp="1"/>
          </p:cNvSpPr>
          <p:nvPr>
            <p:ph type="title"/>
          </p:nvPr>
        </p:nvSpPr>
        <p:spPr>
          <a:xfrm>
            <a:off x="457200" y="274638"/>
            <a:ext cx="8229600" cy="1143000"/>
          </a:xfrm>
        </p:spPr>
        <p:txBody>
          <a:bodyPr/>
          <a:lstStyle>
            <a:lvl1pPr>
              <a:defRPr sz="2250" baseline="0"/>
            </a:lvl1pPr>
          </a:lstStyle>
          <a:p>
            <a:r>
              <a:rPr lang="en-US"/>
              <a:t>Click to edit Master title style</a:t>
            </a:r>
            <a:endParaRPr lang="en-US" dirty="0"/>
          </a:p>
        </p:txBody>
      </p:sp>
      <p:sp>
        <p:nvSpPr>
          <p:cNvPr id="6" name="Date Placeholder 1">
            <a:extLst>
              <a:ext uri="{FF2B5EF4-FFF2-40B4-BE49-F238E27FC236}">
                <a16:creationId xmlns:a16="http://schemas.microsoft.com/office/drawing/2014/main" id="{7F76A671-5225-412D-B660-1851F315675A}"/>
              </a:ext>
            </a:extLst>
          </p:cNvPr>
          <p:cNvSpPr>
            <a:spLocks noGrp="1"/>
          </p:cNvSpPr>
          <p:nvPr>
            <p:ph type="dt" sz="half" idx="10"/>
          </p:nvPr>
        </p:nvSpPr>
        <p:spPr/>
        <p:txBody>
          <a:bodyPr/>
          <a:lstStyle>
            <a:lvl1pPr>
              <a:defRPr/>
            </a:lvl1pPr>
          </a:lstStyle>
          <a:p>
            <a:pPr>
              <a:defRPr/>
            </a:pPr>
            <a:fld id="{BCD3C5D7-9F50-4897-B4AA-5B1E07320906}" type="datetimeFigureOut">
              <a:rPr lang="en-US"/>
              <a:pPr>
                <a:defRPr/>
              </a:pPr>
              <a:t>9/1/2025</a:t>
            </a:fld>
            <a:endParaRPr lang="en-US"/>
          </a:p>
        </p:txBody>
      </p:sp>
      <p:sp>
        <p:nvSpPr>
          <p:cNvPr id="7" name="Slide Number Placeholder 3">
            <a:extLst>
              <a:ext uri="{FF2B5EF4-FFF2-40B4-BE49-F238E27FC236}">
                <a16:creationId xmlns:a16="http://schemas.microsoft.com/office/drawing/2014/main" id="{AAE3E85F-1888-4247-8B81-5482DAFCC803}"/>
              </a:ext>
            </a:extLst>
          </p:cNvPr>
          <p:cNvSpPr>
            <a:spLocks noGrp="1"/>
          </p:cNvSpPr>
          <p:nvPr>
            <p:ph type="sldNum" sz="quarter" idx="11"/>
          </p:nvPr>
        </p:nvSpPr>
        <p:spPr/>
        <p:txBody>
          <a:bodyPr/>
          <a:lstStyle>
            <a:lvl1pPr>
              <a:defRPr/>
            </a:lvl1pPr>
          </a:lstStyle>
          <a:p>
            <a:pPr>
              <a:defRPr/>
            </a:pPr>
            <a:fld id="{D8801FC9-F240-4719-904B-D5F474BDF76D}" type="slidenum">
              <a:rPr lang="en-US"/>
              <a:pPr>
                <a:defRPr/>
              </a:pPr>
              <a:t>‹#›</a:t>
            </a:fld>
            <a:endParaRPr lang="en-US"/>
          </a:p>
        </p:txBody>
      </p:sp>
    </p:spTree>
    <p:extLst>
      <p:ext uri="{BB962C8B-B14F-4D97-AF65-F5344CB8AC3E}">
        <p14:creationId xmlns:p14="http://schemas.microsoft.com/office/powerpoint/2010/main" val="11270370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pic>
        <p:nvPicPr>
          <p:cNvPr id="3" name="Picture 9" descr="RCA Logo_Final TeeS.jpg">
            <a:extLst>
              <a:ext uri="{FF2B5EF4-FFF2-40B4-BE49-F238E27FC236}">
                <a16:creationId xmlns:a16="http://schemas.microsoft.com/office/drawing/2014/main" id="{4C5EF015-E29A-4758-ACB5-E615A6860D2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6339" y="2149475"/>
            <a:ext cx="1997075"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RCA Logo_Final_Horizontal.jpg">
            <a:extLst>
              <a:ext uri="{FF2B5EF4-FFF2-40B4-BE49-F238E27FC236}">
                <a16:creationId xmlns:a16="http://schemas.microsoft.com/office/drawing/2014/main" id="{E731D52E-82CE-424E-9864-B5D97F70787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87851" y="4238627"/>
            <a:ext cx="278447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rca sponsorship logotee_Square.jpg">
            <a:extLst>
              <a:ext uri="{FF2B5EF4-FFF2-40B4-BE49-F238E27FC236}">
                <a16:creationId xmlns:a16="http://schemas.microsoft.com/office/drawing/2014/main" id="{526E76FC-662F-4D35-867C-DB984ED84CD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35439" y="2052640"/>
            <a:ext cx="1017587"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RCA sponsorship Logo_Final_OG.jpg">
            <a:extLst>
              <a:ext uri="{FF2B5EF4-FFF2-40B4-BE49-F238E27FC236}">
                <a16:creationId xmlns:a16="http://schemas.microsoft.com/office/drawing/2014/main" id="{2E1E97B2-56F2-4E9A-9160-E6DE0E8EABD3}"/>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617664" y="4186238"/>
            <a:ext cx="1958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descr="RCA sponsorship Logo_Final_OG-NEW.jpg">
            <a:extLst>
              <a:ext uri="{FF2B5EF4-FFF2-40B4-BE49-F238E27FC236}">
                <a16:creationId xmlns:a16="http://schemas.microsoft.com/office/drawing/2014/main" id="{BE3816AD-1339-4493-BDCE-269F4663338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96013" y="2149475"/>
            <a:ext cx="140335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457200" y="274638"/>
            <a:ext cx="8229600" cy="1143000"/>
          </a:xfrm>
        </p:spPr>
        <p:txBody>
          <a:bodyPr/>
          <a:lstStyle>
            <a:lvl1pPr>
              <a:defRPr sz="2250" baseline="0"/>
            </a:lvl1pPr>
          </a:lstStyle>
          <a:p>
            <a:r>
              <a:rPr lang="en-US"/>
              <a:t>Click to edit Master title style</a:t>
            </a:r>
            <a:endParaRPr lang="en-US" dirty="0"/>
          </a:p>
        </p:txBody>
      </p:sp>
      <p:sp>
        <p:nvSpPr>
          <p:cNvPr id="9" name="Date Placeholder 1">
            <a:extLst>
              <a:ext uri="{FF2B5EF4-FFF2-40B4-BE49-F238E27FC236}">
                <a16:creationId xmlns:a16="http://schemas.microsoft.com/office/drawing/2014/main" id="{8930A7F6-582C-45D1-9C40-B61701DBA5F2}"/>
              </a:ext>
            </a:extLst>
          </p:cNvPr>
          <p:cNvSpPr>
            <a:spLocks noGrp="1"/>
          </p:cNvSpPr>
          <p:nvPr>
            <p:ph type="dt" sz="half" idx="10"/>
          </p:nvPr>
        </p:nvSpPr>
        <p:spPr/>
        <p:txBody>
          <a:bodyPr/>
          <a:lstStyle>
            <a:lvl1pPr>
              <a:defRPr/>
            </a:lvl1pPr>
          </a:lstStyle>
          <a:p>
            <a:pPr>
              <a:defRPr/>
            </a:pPr>
            <a:fld id="{987A6C6E-4B5A-44AF-924B-C43015B81FE0}" type="datetimeFigureOut">
              <a:rPr lang="en-US"/>
              <a:pPr>
                <a:defRPr/>
              </a:pPr>
              <a:t>9/1/2025</a:t>
            </a:fld>
            <a:endParaRPr lang="en-US"/>
          </a:p>
        </p:txBody>
      </p:sp>
      <p:sp>
        <p:nvSpPr>
          <p:cNvPr id="10" name="Slide Number Placeholder 3">
            <a:extLst>
              <a:ext uri="{FF2B5EF4-FFF2-40B4-BE49-F238E27FC236}">
                <a16:creationId xmlns:a16="http://schemas.microsoft.com/office/drawing/2014/main" id="{1133EA1A-56D4-441B-A474-992C9C81568D}"/>
              </a:ext>
            </a:extLst>
          </p:cNvPr>
          <p:cNvSpPr>
            <a:spLocks noGrp="1"/>
          </p:cNvSpPr>
          <p:nvPr>
            <p:ph type="sldNum" sz="quarter" idx="11"/>
          </p:nvPr>
        </p:nvSpPr>
        <p:spPr/>
        <p:txBody>
          <a:bodyPr/>
          <a:lstStyle>
            <a:lvl1pPr>
              <a:defRPr/>
            </a:lvl1pPr>
          </a:lstStyle>
          <a:p>
            <a:pPr>
              <a:defRPr/>
            </a:pPr>
            <a:fld id="{F048B7D0-DC53-4C54-A6F5-06D94B0BD3CA}" type="slidenum">
              <a:rPr lang="en-US"/>
              <a:pPr>
                <a:defRPr/>
              </a:pPr>
              <a:t>‹#›</a:t>
            </a:fld>
            <a:endParaRPr lang="en-US"/>
          </a:p>
        </p:txBody>
      </p:sp>
    </p:spTree>
    <p:extLst>
      <p:ext uri="{BB962C8B-B14F-4D97-AF65-F5344CB8AC3E}">
        <p14:creationId xmlns:p14="http://schemas.microsoft.com/office/powerpoint/2010/main" val="26887146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3CCC58E-2D8E-4EBD-8CE3-7C86EC461B78}"/>
              </a:ext>
            </a:extLst>
          </p:cNvPr>
          <p:cNvSpPr/>
          <p:nvPr userDrawn="1"/>
        </p:nvSpPr>
        <p:spPr>
          <a:xfrm>
            <a:off x="1863726" y="2263775"/>
            <a:ext cx="1077913" cy="1436688"/>
          </a:xfrm>
          <a:prstGeom prst="ellipse">
            <a:avLst/>
          </a:prstGeom>
          <a:solidFill>
            <a:srgbClr val="041229"/>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50">
              <a:solidFill>
                <a:schemeClr val="tx2"/>
              </a:solidFill>
            </a:endParaRPr>
          </a:p>
        </p:txBody>
      </p:sp>
      <p:sp>
        <p:nvSpPr>
          <p:cNvPr id="4" name="Oval 3">
            <a:extLst>
              <a:ext uri="{FF2B5EF4-FFF2-40B4-BE49-F238E27FC236}">
                <a16:creationId xmlns:a16="http://schemas.microsoft.com/office/drawing/2014/main" id="{25F811C9-12D8-48F7-BB65-ABB1E9E48B78}"/>
              </a:ext>
            </a:extLst>
          </p:cNvPr>
          <p:cNvSpPr/>
          <p:nvPr userDrawn="1"/>
        </p:nvSpPr>
        <p:spPr>
          <a:xfrm>
            <a:off x="4005263" y="2263775"/>
            <a:ext cx="1077912" cy="1436688"/>
          </a:xfrm>
          <a:prstGeom prst="ellipse">
            <a:avLst/>
          </a:prstGeom>
          <a:solidFill>
            <a:srgbClr val="C40010"/>
          </a:solidFill>
          <a:ln>
            <a:solidFill>
              <a:srgbClr val="C4080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50">
              <a:solidFill>
                <a:schemeClr val="tx2"/>
              </a:solidFill>
            </a:endParaRPr>
          </a:p>
        </p:txBody>
      </p:sp>
      <p:sp>
        <p:nvSpPr>
          <p:cNvPr id="5" name="Oval 4">
            <a:extLst>
              <a:ext uri="{FF2B5EF4-FFF2-40B4-BE49-F238E27FC236}">
                <a16:creationId xmlns:a16="http://schemas.microsoft.com/office/drawing/2014/main" id="{13C73118-C4F0-4E93-8E41-6E4E9688BC3D}"/>
              </a:ext>
            </a:extLst>
          </p:cNvPr>
          <p:cNvSpPr/>
          <p:nvPr userDrawn="1"/>
        </p:nvSpPr>
        <p:spPr>
          <a:xfrm>
            <a:off x="6084888" y="2263775"/>
            <a:ext cx="1077912" cy="1436688"/>
          </a:xfrm>
          <a:prstGeom prst="ellipse">
            <a:avLst/>
          </a:prstGeom>
          <a:solidFill>
            <a:srgbClr val="BE896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50">
              <a:solidFill>
                <a:schemeClr val="tx2"/>
              </a:solidFill>
            </a:endParaRPr>
          </a:p>
        </p:txBody>
      </p:sp>
      <p:sp>
        <p:nvSpPr>
          <p:cNvPr id="7" name="TextBox 6">
            <a:extLst>
              <a:ext uri="{FF2B5EF4-FFF2-40B4-BE49-F238E27FC236}">
                <a16:creationId xmlns:a16="http://schemas.microsoft.com/office/drawing/2014/main" id="{7E2E0A02-4CD6-41A3-B58C-BDE5B6C84355}"/>
              </a:ext>
            </a:extLst>
          </p:cNvPr>
          <p:cNvSpPr txBox="1"/>
          <p:nvPr userDrawn="1"/>
        </p:nvSpPr>
        <p:spPr>
          <a:xfrm>
            <a:off x="3924300" y="3994151"/>
            <a:ext cx="1238250" cy="669414"/>
          </a:xfrm>
          <a:prstGeom prst="rect">
            <a:avLst/>
          </a:prstGeom>
          <a:noFill/>
        </p:spPr>
        <p:txBody>
          <a:bodyPr>
            <a:spAutoFit/>
          </a:bodyPr>
          <a:lstStyle/>
          <a:p>
            <a:pPr algn="ctr">
              <a:defRPr/>
            </a:pPr>
            <a:r>
              <a:rPr lang="en-US" sz="1250" b="1" dirty="0"/>
              <a:t>Red</a:t>
            </a:r>
          </a:p>
          <a:p>
            <a:pPr algn="ctr">
              <a:defRPr/>
            </a:pPr>
            <a:r>
              <a:rPr lang="en-US" sz="1250" dirty="0"/>
              <a:t>Hex: CC0000</a:t>
            </a:r>
          </a:p>
          <a:p>
            <a:pPr algn="ctr">
              <a:defRPr/>
            </a:pPr>
            <a:r>
              <a:rPr lang="en-US" sz="1250" dirty="0"/>
              <a:t>R:204 G: 0 B:0</a:t>
            </a:r>
          </a:p>
        </p:txBody>
      </p:sp>
      <p:sp>
        <p:nvSpPr>
          <p:cNvPr id="8" name="TextBox 7">
            <a:extLst>
              <a:ext uri="{FF2B5EF4-FFF2-40B4-BE49-F238E27FC236}">
                <a16:creationId xmlns:a16="http://schemas.microsoft.com/office/drawing/2014/main" id="{B3769934-8CA1-42B4-BADB-6B49AFE23DE3}"/>
              </a:ext>
            </a:extLst>
          </p:cNvPr>
          <p:cNvSpPr txBox="1"/>
          <p:nvPr userDrawn="1"/>
        </p:nvSpPr>
        <p:spPr>
          <a:xfrm>
            <a:off x="1776413" y="3994151"/>
            <a:ext cx="1238250" cy="669414"/>
          </a:xfrm>
          <a:prstGeom prst="rect">
            <a:avLst/>
          </a:prstGeom>
          <a:noFill/>
        </p:spPr>
        <p:txBody>
          <a:bodyPr>
            <a:spAutoFit/>
          </a:bodyPr>
          <a:lstStyle/>
          <a:p>
            <a:pPr algn="ctr">
              <a:defRPr/>
            </a:pPr>
            <a:r>
              <a:rPr lang="en-US" sz="1250" b="1" dirty="0"/>
              <a:t>Navy Blue</a:t>
            </a:r>
          </a:p>
          <a:p>
            <a:pPr algn="ctr">
              <a:defRPr/>
            </a:pPr>
            <a:r>
              <a:rPr lang="en-US" sz="1250" dirty="0"/>
              <a:t>Hex: 000033</a:t>
            </a:r>
          </a:p>
          <a:p>
            <a:pPr algn="ctr">
              <a:defRPr/>
            </a:pPr>
            <a:r>
              <a:rPr lang="en-US" sz="1250" dirty="0"/>
              <a:t>R:0 G:0 B:51</a:t>
            </a:r>
          </a:p>
        </p:txBody>
      </p:sp>
      <p:sp>
        <p:nvSpPr>
          <p:cNvPr id="9" name="TextBox 8">
            <a:extLst>
              <a:ext uri="{FF2B5EF4-FFF2-40B4-BE49-F238E27FC236}">
                <a16:creationId xmlns:a16="http://schemas.microsoft.com/office/drawing/2014/main" id="{65271720-9E4F-4F06-A56B-7A1F930C9D5D}"/>
              </a:ext>
            </a:extLst>
          </p:cNvPr>
          <p:cNvSpPr txBox="1"/>
          <p:nvPr userDrawn="1"/>
        </p:nvSpPr>
        <p:spPr>
          <a:xfrm>
            <a:off x="5969001" y="3994150"/>
            <a:ext cx="1363663" cy="669414"/>
          </a:xfrm>
          <a:prstGeom prst="rect">
            <a:avLst/>
          </a:prstGeom>
          <a:noFill/>
        </p:spPr>
        <p:txBody>
          <a:bodyPr>
            <a:spAutoFit/>
          </a:bodyPr>
          <a:lstStyle/>
          <a:p>
            <a:pPr algn="ctr">
              <a:defRPr/>
            </a:pPr>
            <a:r>
              <a:rPr lang="en-US" sz="1250" b="1" dirty="0"/>
              <a:t>Beige</a:t>
            </a:r>
          </a:p>
          <a:p>
            <a:pPr algn="ctr">
              <a:defRPr/>
            </a:pPr>
            <a:r>
              <a:rPr lang="en-US" sz="1250" dirty="0"/>
              <a:t>Hex: 996633</a:t>
            </a:r>
          </a:p>
          <a:p>
            <a:pPr algn="ctr">
              <a:defRPr/>
            </a:pPr>
            <a:r>
              <a:rPr lang="en-US" sz="1250" dirty="0"/>
              <a:t>R:152 G:102 B:51</a:t>
            </a:r>
          </a:p>
        </p:txBody>
      </p:sp>
      <p:sp>
        <p:nvSpPr>
          <p:cNvPr id="6" name="Title 1"/>
          <p:cNvSpPr>
            <a:spLocks noGrp="1"/>
          </p:cNvSpPr>
          <p:nvPr>
            <p:ph type="title"/>
          </p:nvPr>
        </p:nvSpPr>
        <p:spPr>
          <a:xfrm>
            <a:off x="457200" y="274638"/>
            <a:ext cx="8229600" cy="1143000"/>
          </a:xfrm>
        </p:spPr>
        <p:txBody>
          <a:bodyPr/>
          <a:lstStyle>
            <a:lvl1pPr>
              <a:defRPr sz="2250" baseline="0"/>
            </a:lvl1pPr>
          </a:lstStyle>
          <a:p>
            <a:r>
              <a:rPr lang="en-US"/>
              <a:t>Click to edit Master title style</a:t>
            </a:r>
            <a:endParaRPr lang="en-US" dirty="0"/>
          </a:p>
        </p:txBody>
      </p:sp>
      <p:sp>
        <p:nvSpPr>
          <p:cNvPr id="10" name="Date Placeholder 2">
            <a:extLst>
              <a:ext uri="{FF2B5EF4-FFF2-40B4-BE49-F238E27FC236}">
                <a16:creationId xmlns:a16="http://schemas.microsoft.com/office/drawing/2014/main" id="{6ACA8B50-5393-44B2-9A47-EDF3000FC813}"/>
              </a:ext>
            </a:extLst>
          </p:cNvPr>
          <p:cNvSpPr>
            <a:spLocks noGrp="1"/>
          </p:cNvSpPr>
          <p:nvPr>
            <p:ph type="dt" sz="half" idx="10"/>
          </p:nvPr>
        </p:nvSpPr>
        <p:spPr/>
        <p:txBody>
          <a:bodyPr/>
          <a:lstStyle>
            <a:lvl1pPr>
              <a:defRPr/>
            </a:lvl1pPr>
          </a:lstStyle>
          <a:p>
            <a:pPr>
              <a:defRPr/>
            </a:pPr>
            <a:fld id="{A82724EC-7E1C-49B1-8B09-E74294BB28F2}" type="datetimeFigureOut">
              <a:rPr lang="en-US"/>
              <a:pPr>
                <a:defRPr/>
              </a:pPr>
              <a:t>9/1/2025</a:t>
            </a:fld>
            <a:endParaRPr lang="en-US"/>
          </a:p>
        </p:txBody>
      </p:sp>
      <p:sp>
        <p:nvSpPr>
          <p:cNvPr id="11" name="Slide Number Placeholder 4">
            <a:extLst>
              <a:ext uri="{FF2B5EF4-FFF2-40B4-BE49-F238E27FC236}">
                <a16:creationId xmlns:a16="http://schemas.microsoft.com/office/drawing/2014/main" id="{00C2F4B0-724A-4FE5-A5DD-2497F1DD196A}"/>
              </a:ext>
            </a:extLst>
          </p:cNvPr>
          <p:cNvSpPr>
            <a:spLocks noGrp="1"/>
          </p:cNvSpPr>
          <p:nvPr>
            <p:ph type="sldNum" sz="quarter" idx="11"/>
          </p:nvPr>
        </p:nvSpPr>
        <p:spPr/>
        <p:txBody>
          <a:bodyPr/>
          <a:lstStyle>
            <a:lvl1pPr>
              <a:defRPr/>
            </a:lvl1pPr>
          </a:lstStyle>
          <a:p>
            <a:pPr>
              <a:defRPr/>
            </a:pPr>
            <a:fld id="{7053EAB8-4854-48E6-9A3C-1ACB883FED3C}" type="slidenum">
              <a:rPr lang="en-US"/>
              <a:pPr>
                <a:defRPr/>
              </a:pPr>
              <a:t>‹#›</a:t>
            </a:fld>
            <a:endParaRPr lang="en-US"/>
          </a:p>
        </p:txBody>
      </p:sp>
    </p:spTree>
    <p:extLst>
      <p:ext uri="{BB962C8B-B14F-4D97-AF65-F5344CB8AC3E}">
        <p14:creationId xmlns:p14="http://schemas.microsoft.com/office/powerpoint/2010/main" val="36381396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A13CF4-62D0-46DE-AD24-92F988F1FC3F}"/>
              </a:ext>
            </a:extLst>
          </p:cNvPr>
          <p:cNvSpPr/>
          <p:nvPr userDrawn="1"/>
        </p:nvSpPr>
        <p:spPr>
          <a:xfrm>
            <a:off x="0" y="0"/>
            <a:ext cx="9144000" cy="6858000"/>
          </a:xfrm>
          <a:prstGeom prst="rect">
            <a:avLst/>
          </a:prstGeom>
          <a:solidFill>
            <a:srgbClr val="041229"/>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167"/>
          </a:p>
        </p:txBody>
      </p:sp>
      <p:pic>
        <p:nvPicPr>
          <p:cNvPr id="4" name="Picture 10" descr="RCA Logo_Final_White.png">
            <a:extLst>
              <a:ext uri="{FF2B5EF4-FFF2-40B4-BE49-F238E27FC236}">
                <a16:creationId xmlns:a16="http://schemas.microsoft.com/office/drawing/2014/main" id="{64FE0C7B-895E-4BE8-B632-922F01D8CCC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09888" y="2179638"/>
            <a:ext cx="3327400"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a:extLst>
              <a:ext uri="{FF2B5EF4-FFF2-40B4-BE49-F238E27FC236}">
                <a16:creationId xmlns:a16="http://schemas.microsoft.com/office/drawing/2014/main" id="{576D6AE5-590B-48B3-8463-F59BF410764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49500" y="1620838"/>
            <a:ext cx="4529138"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515557"/>
            <a:ext cx="7772400" cy="1216371"/>
          </a:xfrm>
        </p:spPr>
        <p:txBody>
          <a:bodyPr/>
          <a:lstStyle>
            <a:lvl1pPr algn="ctr">
              <a:defRPr sz="4000" b="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9824115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9E4D45-D50A-4DCA-ACF7-CD7C1D2B70ED}"/>
              </a:ext>
            </a:extLst>
          </p:cNvPr>
          <p:cNvSpPr txBox="1"/>
          <p:nvPr userDrawn="1"/>
        </p:nvSpPr>
        <p:spPr>
          <a:xfrm>
            <a:off x="685800" y="1354138"/>
            <a:ext cx="2678113" cy="7564437"/>
          </a:xfrm>
          <a:prstGeom prst="rect">
            <a:avLst/>
          </a:prstGeom>
          <a:noFill/>
        </p:spPr>
        <p:txBody>
          <a:bodyPr>
            <a:spAutoFit/>
          </a:bodyPr>
          <a:lstStyle>
            <a:lvl1pPr marL="427038" indent="-427038">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nSpc>
                <a:spcPct val="140000"/>
              </a:lnSpc>
              <a:buFontTx/>
              <a:buAutoNum type="arabicPeriod"/>
              <a:defRPr/>
            </a:pPr>
            <a:r>
              <a:rPr lang="en-US" altLang="en-US" sz="2900"/>
              <a:t>Section Title Here</a:t>
            </a:r>
          </a:p>
          <a:p>
            <a:pPr>
              <a:lnSpc>
                <a:spcPct val="140000"/>
              </a:lnSpc>
              <a:buFontTx/>
              <a:buAutoNum type="arabicPeriod"/>
              <a:defRPr/>
            </a:pPr>
            <a:r>
              <a:rPr lang="en-US" altLang="en-US" sz="2900"/>
              <a:t>Section Title Here</a:t>
            </a:r>
          </a:p>
          <a:p>
            <a:pPr eaLnBrk="1" hangingPunct="1">
              <a:lnSpc>
                <a:spcPct val="140000"/>
              </a:lnSpc>
              <a:buFontTx/>
              <a:buAutoNum type="arabicPeriod"/>
              <a:defRPr/>
            </a:pPr>
            <a:r>
              <a:rPr lang="en-US" altLang="en-US" sz="2900"/>
              <a:t>Section Title Here</a:t>
            </a:r>
          </a:p>
          <a:p>
            <a:pPr eaLnBrk="1" hangingPunct="1">
              <a:lnSpc>
                <a:spcPct val="140000"/>
              </a:lnSpc>
              <a:buFontTx/>
              <a:buAutoNum type="arabicPeriod"/>
              <a:defRPr/>
            </a:pPr>
            <a:r>
              <a:rPr lang="en-US" altLang="en-US" sz="2900"/>
              <a:t>Section Title Here</a:t>
            </a:r>
          </a:p>
          <a:p>
            <a:pPr eaLnBrk="1" hangingPunct="1">
              <a:lnSpc>
                <a:spcPct val="140000"/>
              </a:lnSpc>
              <a:buFontTx/>
              <a:buAutoNum type="arabicPeriod"/>
              <a:defRPr/>
            </a:pPr>
            <a:r>
              <a:rPr lang="en-US" altLang="en-US" sz="2900"/>
              <a:t>Section Title Here</a:t>
            </a:r>
          </a:p>
          <a:p>
            <a:pPr eaLnBrk="1" hangingPunct="1">
              <a:lnSpc>
                <a:spcPct val="140000"/>
              </a:lnSpc>
              <a:buFontTx/>
              <a:buAutoNum type="arabicPeriod"/>
              <a:defRPr/>
            </a:pPr>
            <a:r>
              <a:rPr lang="en-US" altLang="en-US" sz="2900"/>
              <a:t>Section Title Here</a:t>
            </a:r>
          </a:p>
        </p:txBody>
      </p:sp>
      <p:sp>
        <p:nvSpPr>
          <p:cNvPr id="2" name="Title 1"/>
          <p:cNvSpPr>
            <a:spLocks noGrp="1"/>
          </p:cNvSpPr>
          <p:nvPr>
            <p:ph type="ctrTitle"/>
          </p:nvPr>
        </p:nvSpPr>
        <p:spPr>
          <a:xfrm>
            <a:off x="685800" y="1"/>
            <a:ext cx="7772400" cy="1216371"/>
          </a:xfrm>
        </p:spPr>
        <p:txBody>
          <a:bodyPr/>
          <a:lstStyle>
            <a:lvl1pPr algn="ctr">
              <a:defRPr sz="4000"/>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41A0E7FE-5172-4E97-966B-229F727E3DB8}"/>
              </a:ext>
            </a:extLst>
          </p:cNvPr>
          <p:cNvSpPr>
            <a:spLocks noGrp="1"/>
          </p:cNvSpPr>
          <p:nvPr>
            <p:ph type="dt" sz="half" idx="10"/>
          </p:nvPr>
        </p:nvSpPr>
        <p:spPr/>
        <p:txBody>
          <a:bodyPr/>
          <a:lstStyle>
            <a:lvl1pPr>
              <a:defRPr/>
            </a:lvl1pPr>
          </a:lstStyle>
          <a:p>
            <a:pPr>
              <a:defRPr/>
            </a:pPr>
            <a:fld id="{65AE2F80-A1AF-4C70-B389-8905C151A628}" type="datetimeFigureOut">
              <a:rPr lang="en-US"/>
              <a:pPr>
                <a:defRPr/>
              </a:pPr>
              <a:t>9/1/2025</a:t>
            </a:fld>
            <a:endParaRPr lang="en-US"/>
          </a:p>
        </p:txBody>
      </p:sp>
    </p:spTree>
    <p:extLst>
      <p:ext uri="{BB962C8B-B14F-4D97-AF65-F5344CB8AC3E}">
        <p14:creationId xmlns:p14="http://schemas.microsoft.com/office/powerpoint/2010/main" val="28560250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63B2CBA-7FC6-4101-A914-73470A0B6721}"/>
              </a:ext>
            </a:extLst>
          </p:cNvPr>
          <p:cNvCxnSpPr/>
          <p:nvPr userDrawn="1"/>
        </p:nvCxnSpPr>
        <p:spPr>
          <a:xfrm>
            <a:off x="685800" y="3670300"/>
            <a:ext cx="7772400"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4" name="Straight Connector 3">
            <a:extLst>
              <a:ext uri="{FF2B5EF4-FFF2-40B4-BE49-F238E27FC236}">
                <a16:creationId xmlns:a16="http://schemas.microsoft.com/office/drawing/2014/main" id="{6DACBD70-E393-4F2D-AD6B-504A053E99A9}"/>
              </a:ext>
            </a:extLst>
          </p:cNvPr>
          <p:cNvCxnSpPr/>
          <p:nvPr userDrawn="1"/>
        </p:nvCxnSpPr>
        <p:spPr>
          <a:xfrm>
            <a:off x="685800" y="2060575"/>
            <a:ext cx="7772400" cy="0"/>
          </a:xfrm>
          <a:prstGeom prst="line">
            <a:avLst/>
          </a:prstGeom>
        </p:spPr>
        <p:style>
          <a:lnRef idx="1">
            <a:schemeClr val="accent3"/>
          </a:lnRef>
          <a:fillRef idx="0">
            <a:schemeClr val="accent3"/>
          </a:fillRef>
          <a:effectRef idx="0">
            <a:schemeClr val="accent3"/>
          </a:effectRef>
          <a:fontRef idx="minor">
            <a:schemeClr val="tx1"/>
          </a:fontRef>
        </p:style>
      </p:cxnSp>
      <p:sp>
        <p:nvSpPr>
          <p:cNvPr id="2" name="Title 1"/>
          <p:cNvSpPr>
            <a:spLocks noGrp="1"/>
          </p:cNvSpPr>
          <p:nvPr>
            <p:ph type="ctrTitle"/>
          </p:nvPr>
        </p:nvSpPr>
        <p:spPr>
          <a:xfrm>
            <a:off x="685800" y="2130426"/>
            <a:ext cx="7772400" cy="1470025"/>
          </a:xfrm>
        </p:spPr>
        <p:txBody>
          <a:bodyPr/>
          <a:lstStyle>
            <a:lvl1pPr>
              <a:defRPr sz="4000" b="1" baseline="0">
                <a:solidFill>
                  <a:srgbClr val="041229"/>
                </a:solidFill>
              </a:defRPr>
            </a:lvl1pPr>
          </a:lstStyle>
          <a:p>
            <a:r>
              <a:rPr lang="en-US"/>
              <a:t>Click to edit Master title style</a:t>
            </a:r>
            <a:endParaRPr lang="en-US" dirty="0"/>
          </a:p>
        </p:txBody>
      </p:sp>
      <p:sp>
        <p:nvSpPr>
          <p:cNvPr id="5" name="Date Placeholder 3">
            <a:extLst>
              <a:ext uri="{FF2B5EF4-FFF2-40B4-BE49-F238E27FC236}">
                <a16:creationId xmlns:a16="http://schemas.microsoft.com/office/drawing/2014/main" id="{A9E0997F-D140-401C-B758-78CF7F113E57}"/>
              </a:ext>
            </a:extLst>
          </p:cNvPr>
          <p:cNvSpPr>
            <a:spLocks noGrp="1"/>
          </p:cNvSpPr>
          <p:nvPr>
            <p:ph type="dt" sz="half" idx="10"/>
          </p:nvPr>
        </p:nvSpPr>
        <p:spPr/>
        <p:txBody>
          <a:bodyPr/>
          <a:lstStyle>
            <a:lvl1pPr>
              <a:defRPr/>
            </a:lvl1pPr>
          </a:lstStyle>
          <a:p>
            <a:pPr>
              <a:defRPr/>
            </a:pPr>
            <a:fld id="{7C74E427-E621-46C0-AA49-25F4CD69C3AA}" type="datetimeFigureOut">
              <a:rPr lang="en-US"/>
              <a:pPr>
                <a:defRPr/>
              </a:pPr>
              <a:t>9/1/2025</a:t>
            </a:fld>
            <a:endParaRPr lang="en-US"/>
          </a:p>
        </p:txBody>
      </p:sp>
      <p:sp>
        <p:nvSpPr>
          <p:cNvPr id="6" name="Slide Number Placeholder 5">
            <a:extLst>
              <a:ext uri="{FF2B5EF4-FFF2-40B4-BE49-F238E27FC236}">
                <a16:creationId xmlns:a16="http://schemas.microsoft.com/office/drawing/2014/main" id="{5B1B251E-4D82-4604-80EB-4D29ED7039E3}"/>
              </a:ext>
            </a:extLst>
          </p:cNvPr>
          <p:cNvSpPr>
            <a:spLocks noGrp="1"/>
          </p:cNvSpPr>
          <p:nvPr>
            <p:ph type="sldNum" sz="quarter" idx="11"/>
          </p:nvPr>
        </p:nvSpPr>
        <p:spPr/>
        <p:txBody>
          <a:bodyPr/>
          <a:lstStyle>
            <a:lvl1pPr>
              <a:defRPr/>
            </a:lvl1pPr>
          </a:lstStyle>
          <a:p>
            <a:pPr>
              <a:defRPr/>
            </a:pPr>
            <a:fld id="{78549325-824C-4470-85B9-28AA1F9B7965}" type="slidenum">
              <a:rPr lang="en-US"/>
              <a:pPr>
                <a:defRPr/>
              </a:pPr>
              <a:t>‹#›</a:t>
            </a:fld>
            <a:endParaRPr lang="en-US"/>
          </a:p>
        </p:txBody>
      </p:sp>
    </p:spTree>
    <p:extLst>
      <p:ext uri="{BB962C8B-B14F-4D97-AF65-F5344CB8AC3E}">
        <p14:creationId xmlns:p14="http://schemas.microsoft.com/office/powerpoint/2010/main" val="41156852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417"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833"/>
            </a:lvl1pPr>
            <a:lvl2pPr marL="544237" indent="0">
              <a:buNone/>
              <a:defRPr sz="3333"/>
            </a:lvl2pPr>
            <a:lvl3pPr marL="1088473" indent="0">
              <a:buNone/>
              <a:defRPr sz="2833"/>
            </a:lvl3pPr>
            <a:lvl4pPr marL="1632711" indent="0">
              <a:buNone/>
              <a:defRPr sz="2417"/>
            </a:lvl4pPr>
            <a:lvl5pPr marL="2176947" indent="0">
              <a:buNone/>
              <a:defRPr sz="2417"/>
            </a:lvl5pPr>
            <a:lvl6pPr marL="2721184" indent="0">
              <a:buNone/>
              <a:defRPr sz="2417"/>
            </a:lvl6pPr>
            <a:lvl7pPr marL="3265420" indent="0">
              <a:buNone/>
              <a:defRPr sz="2417"/>
            </a:lvl7pPr>
            <a:lvl8pPr marL="3809657" indent="0">
              <a:buNone/>
              <a:defRPr sz="2417"/>
            </a:lvl8pPr>
            <a:lvl9pPr marL="4353894" indent="0">
              <a:buNone/>
              <a:defRPr sz="2417"/>
            </a:lvl9pPr>
          </a:lstStyle>
          <a:p>
            <a:pPr lvl="0"/>
            <a:r>
              <a:rPr lang="en-US" noProof="0"/>
              <a:t>Click icon to add picture</a:t>
            </a:r>
          </a:p>
        </p:txBody>
      </p:sp>
      <p:sp>
        <p:nvSpPr>
          <p:cNvPr id="4" name="Date Placeholder 3">
            <a:extLst>
              <a:ext uri="{FF2B5EF4-FFF2-40B4-BE49-F238E27FC236}">
                <a16:creationId xmlns:a16="http://schemas.microsoft.com/office/drawing/2014/main" id="{1989CFF7-FDA3-49D3-BC1B-1D7FAD49C214}"/>
              </a:ext>
            </a:extLst>
          </p:cNvPr>
          <p:cNvSpPr>
            <a:spLocks noGrp="1"/>
          </p:cNvSpPr>
          <p:nvPr>
            <p:ph type="dt" sz="half" idx="10"/>
          </p:nvPr>
        </p:nvSpPr>
        <p:spPr/>
        <p:txBody>
          <a:bodyPr/>
          <a:lstStyle>
            <a:lvl1pPr>
              <a:defRPr/>
            </a:lvl1pPr>
          </a:lstStyle>
          <a:p>
            <a:pPr>
              <a:defRPr/>
            </a:pPr>
            <a:fld id="{83AA9DA8-263A-4ABF-90C6-3FBD63CBB5F1}" type="datetimeFigureOut">
              <a:rPr lang="en-US"/>
              <a:pPr>
                <a:defRPr/>
              </a:pPr>
              <a:t>9/1/2025</a:t>
            </a:fld>
            <a:endParaRPr lang="en-US" dirty="0"/>
          </a:p>
        </p:txBody>
      </p:sp>
      <p:sp>
        <p:nvSpPr>
          <p:cNvPr id="5" name="Slide Number Placeholder 5">
            <a:extLst>
              <a:ext uri="{FF2B5EF4-FFF2-40B4-BE49-F238E27FC236}">
                <a16:creationId xmlns:a16="http://schemas.microsoft.com/office/drawing/2014/main" id="{8636A9BE-C066-4652-BAA9-2F5923F80D64}"/>
              </a:ext>
            </a:extLst>
          </p:cNvPr>
          <p:cNvSpPr>
            <a:spLocks noGrp="1"/>
          </p:cNvSpPr>
          <p:nvPr>
            <p:ph type="sldNum" sz="quarter" idx="11"/>
          </p:nvPr>
        </p:nvSpPr>
        <p:spPr/>
        <p:txBody>
          <a:bodyPr/>
          <a:lstStyle>
            <a:lvl1pPr>
              <a:defRPr/>
            </a:lvl1pPr>
          </a:lstStyle>
          <a:p>
            <a:pPr>
              <a:defRPr/>
            </a:pPr>
            <a:fld id="{680DB2C1-4D1D-46B6-B1F5-1F4A87487B6B}" type="slidenum">
              <a:rPr lang="en-US"/>
              <a:pPr>
                <a:defRPr/>
              </a:pPr>
              <a:t>‹#›</a:t>
            </a:fld>
            <a:endParaRPr lang="en-US" dirty="0"/>
          </a:p>
        </p:txBody>
      </p:sp>
    </p:spTree>
    <p:extLst>
      <p:ext uri="{BB962C8B-B14F-4D97-AF65-F5344CB8AC3E}">
        <p14:creationId xmlns:p14="http://schemas.microsoft.com/office/powerpoint/2010/main" val="20160243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EE6781-F675-4F84-BF9F-A6FB34FD43B9}"/>
              </a:ext>
            </a:extLst>
          </p:cNvPr>
          <p:cNvSpPr txBox="1"/>
          <p:nvPr userDrawn="1"/>
        </p:nvSpPr>
        <p:spPr>
          <a:xfrm>
            <a:off x="457200" y="1720850"/>
            <a:ext cx="3765550" cy="5222875"/>
          </a:xfrm>
          <a:prstGeom prst="rect">
            <a:avLst/>
          </a:prstGeom>
          <a:noFill/>
        </p:spPr>
        <p:txBody>
          <a:bodyPr>
            <a:spAutoFit/>
          </a:bodyPr>
          <a:lstStyle/>
          <a:p>
            <a:pPr>
              <a:defRPr/>
            </a:pPr>
            <a:r>
              <a:rPr lang="en-US" sz="1667" dirty="0"/>
              <a:t>Calibri Regular</a:t>
            </a:r>
          </a:p>
          <a:p>
            <a:pPr>
              <a:defRPr/>
            </a:pPr>
            <a:r>
              <a:rPr lang="en-US" sz="2500" dirty="0"/>
              <a:t>ABCDEFGHIJKLMNOPQRSTUVWXYZ</a:t>
            </a:r>
          </a:p>
          <a:p>
            <a:pPr>
              <a:defRPr/>
            </a:pPr>
            <a:r>
              <a:rPr lang="en-US" sz="2500" dirty="0" err="1"/>
              <a:t>abcdefghijklmnopqrstuvwxyz</a:t>
            </a:r>
            <a:endParaRPr lang="en-US" sz="2500" dirty="0"/>
          </a:p>
          <a:p>
            <a:pPr>
              <a:defRPr/>
            </a:pPr>
            <a:r>
              <a:rPr lang="en-US" sz="2500" dirty="0"/>
              <a:t>0123456789</a:t>
            </a:r>
          </a:p>
          <a:p>
            <a:pPr>
              <a:defRPr/>
            </a:pPr>
            <a:endParaRPr lang="en-US" sz="2500" dirty="0"/>
          </a:p>
          <a:p>
            <a:pPr>
              <a:defRPr/>
            </a:pPr>
            <a:r>
              <a:rPr lang="en-US" sz="1667" i="1" dirty="0"/>
              <a:t>Calibri Italic</a:t>
            </a:r>
          </a:p>
          <a:p>
            <a:pPr>
              <a:defRPr/>
            </a:pPr>
            <a:r>
              <a:rPr lang="en-US" sz="2500" i="1" dirty="0"/>
              <a:t>ABCDEFGHIJKLMNOPQRSTUVWXYZ</a:t>
            </a:r>
          </a:p>
          <a:p>
            <a:pPr>
              <a:defRPr/>
            </a:pPr>
            <a:r>
              <a:rPr lang="en-US" sz="2500" i="1" dirty="0" err="1"/>
              <a:t>abcdefghijklmnopqrstuvwxyz</a:t>
            </a:r>
            <a:endParaRPr lang="en-US" sz="2500" i="1" dirty="0"/>
          </a:p>
          <a:p>
            <a:pPr>
              <a:defRPr/>
            </a:pPr>
            <a:r>
              <a:rPr lang="en-US" sz="2500" i="1" dirty="0"/>
              <a:t>0123456789</a:t>
            </a:r>
          </a:p>
          <a:p>
            <a:pPr>
              <a:defRPr/>
            </a:pPr>
            <a:endParaRPr lang="en-US" sz="2500" dirty="0"/>
          </a:p>
        </p:txBody>
      </p:sp>
      <p:sp>
        <p:nvSpPr>
          <p:cNvPr id="4" name="TextBox 3">
            <a:extLst>
              <a:ext uri="{FF2B5EF4-FFF2-40B4-BE49-F238E27FC236}">
                <a16:creationId xmlns:a16="http://schemas.microsoft.com/office/drawing/2014/main" id="{330EA2F5-3794-4418-A277-D9D5040AE86B}"/>
              </a:ext>
            </a:extLst>
          </p:cNvPr>
          <p:cNvSpPr txBox="1"/>
          <p:nvPr userDrawn="1"/>
        </p:nvSpPr>
        <p:spPr>
          <a:xfrm>
            <a:off x="4532313" y="1720850"/>
            <a:ext cx="3765550" cy="6761163"/>
          </a:xfrm>
          <a:prstGeom prst="rect">
            <a:avLst/>
          </a:prstGeom>
          <a:noFill/>
        </p:spPr>
        <p:txBody>
          <a:bodyPr>
            <a:spAutoFit/>
          </a:bodyPr>
          <a:lstStyle/>
          <a:p>
            <a:pPr>
              <a:defRPr/>
            </a:pPr>
            <a:r>
              <a:rPr lang="en-US" sz="1667" b="1" dirty="0"/>
              <a:t>Calibri Bold</a:t>
            </a:r>
          </a:p>
          <a:p>
            <a:pPr>
              <a:defRPr/>
            </a:pPr>
            <a:r>
              <a:rPr lang="en-US" sz="2500" b="1" dirty="0"/>
              <a:t>ABCDEFGHIJKLMNOPQRSTUVWXYZ</a:t>
            </a:r>
          </a:p>
          <a:p>
            <a:pPr>
              <a:defRPr/>
            </a:pPr>
            <a:r>
              <a:rPr lang="en-US" sz="2500" b="1" dirty="0" err="1"/>
              <a:t>abcdefghijklmnopqrstuvwxyz</a:t>
            </a:r>
            <a:endParaRPr lang="en-US" sz="2500" b="1" dirty="0"/>
          </a:p>
          <a:p>
            <a:pPr>
              <a:defRPr/>
            </a:pPr>
            <a:r>
              <a:rPr lang="en-US" sz="2500" b="1" dirty="0"/>
              <a:t>0123456789</a:t>
            </a:r>
          </a:p>
          <a:p>
            <a:pPr>
              <a:defRPr/>
            </a:pPr>
            <a:endParaRPr lang="en-US" sz="2500" b="1" dirty="0"/>
          </a:p>
          <a:p>
            <a:pPr>
              <a:defRPr/>
            </a:pPr>
            <a:r>
              <a:rPr lang="en-US" sz="1667" b="1" i="1" dirty="0"/>
              <a:t>Calibri Bold Italic</a:t>
            </a:r>
          </a:p>
          <a:p>
            <a:pPr>
              <a:defRPr/>
            </a:pPr>
            <a:r>
              <a:rPr lang="en-US" sz="2500" b="1" i="1" dirty="0"/>
              <a:t>ABCDEFGHIJKLMNOPQRSTUVWXYZ</a:t>
            </a:r>
          </a:p>
          <a:p>
            <a:pPr>
              <a:defRPr/>
            </a:pPr>
            <a:r>
              <a:rPr lang="en-US" sz="2500" b="1" i="1" dirty="0" err="1"/>
              <a:t>abcdefghijklmnopqrstuvwxyz</a:t>
            </a:r>
            <a:endParaRPr lang="en-US" sz="2500" b="1" i="1" dirty="0"/>
          </a:p>
          <a:p>
            <a:pPr>
              <a:defRPr/>
            </a:pPr>
            <a:r>
              <a:rPr lang="en-US" sz="2500" b="1" i="1" dirty="0"/>
              <a:t>0123456789</a:t>
            </a:r>
          </a:p>
          <a:p>
            <a:pPr>
              <a:defRPr/>
            </a:pPr>
            <a:endParaRPr lang="en-US" sz="2500" dirty="0"/>
          </a:p>
          <a:p>
            <a:pPr>
              <a:defRPr/>
            </a:pPr>
            <a:endParaRPr lang="en-US" sz="2500" dirty="0"/>
          </a:p>
          <a:p>
            <a:pPr>
              <a:defRPr/>
            </a:pPr>
            <a:endParaRPr lang="en-US" sz="2500" b="1" dirty="0"/>
          </a:p>
          <a:p>
            <a:pPr>
              <a:defRPr/>
            </a:pPr>
            <a:endParaRPr lang="en-US" sz="2500" dirty="0"/>
          </a:p>
          <a:p>
            <a:pPr>
              <a:defRPr/>
            </a:pPr>
            <a:endParaRPr lang="en-US" sz="2500" dirty="0"/>
          </a:p>
        </p:txBody>
      </p:sp>
      <p:sp>
        <p:nvSpPr>
          <p:cNvPr id="5" name="Title 1"/>
          <p:cNvSpPr>
            <a:spLocks noGrp="1"/>
          </p:cNvSpPr>
          <p:nvPr>
            <p:ph type="title"/>
          </p:nvPr>
        </p:nvSpPr>
        <p:spPr>
          <a:xfrm>
            <a:off x="457200" y="274638"/>
            <a:ext cx="8229600" cy="1143000"/>
          </a:xfrm>
        </p:spPr>
        <p:txBody>
          <a:bodyPr/>
          <a:lstStyle>
            <a:lvl1pPr>
              <a:defRPr sz="3000" baseline="0"/>
            </a:lvl1pPr>
          </a:lstStyle>
          <a:p>
            <a:r>
              <a:rPr lang="en-US"/>
              <a:t>Click to edit Master title style</a:t>
            </a:r>
            <a:endParaRPr lang="en-US" dirty="0"/>
          </a:p>
        </p:txBody>
      </p:sp>
      <p:sp>
        <p:nvSpPr>
          <p:cNvPr id="6" name="Date Placeholder 1">
            <a:extLst>
              <a:ext uri="{FF2B5EF4-FFF2-40B4-BE49-F238E27FC236}">
                <a16:creationId xmlns:a16="http://schemas.microsoft.com/office/drawing/2014/main" id="{077D5F6D-A329-463D-A71B-F9F444038D64}"/>
              </a:ext>
            </a:extLst>
          </p:cNvPr>
          <p:cNvSpPr>
            <a:spLocks noGrp="1"/>
          </p:cNvSpPr>
          <p:nvPr>
            <p:ph type="dt" sz="half" idx="10"/>
          </p:nvPr>
        </p:nvSpPr>
        <p:spPr/>
        <p:txBody>
          <a:bodyPr/>
          <a:lstStyle>
            <a:lvl1pPr>
              <a:defRPr/>
            </a:lvl1pPr>
          </a:lstStyle>
          <a:p>
            <a:pPr>
              <a:defRPr/>
            </a:pPr>
            <a:fld id="{FD9B8BBF-6D3B-4CB6-B6D0-46CFF83F603F}" type="datetimeFigureOut">
              <a:rPr lang="en-US"/>
              <a:pPr>
                <a:defRPr/>
              </a:pPr>
              <a:t>9/1/2025</a:t>
            </a:fld>
            <a:endParaRPr lang="en-US"/>
          </a:p>
        </p:txBody>
      </p:sp>
      <p:sp>
        <p:nvSpPr>
          <p:cNvPr id="7" name="Slide Number Placeholder 3">
            <a:extLst>
              <a:ext uri="{FF2B5EF4-FFF2-40B4-BE49-F238E27FC236}">
                <a16:creationId xmlns:a16="http://schemas.microsoft.com/office/drawing/2014/main" id="{E78503D0-7355-46E4-A273-BF0D0E7BF047}"/>
              </a:ext>
            </a:extLst>
          </p:cNvPr>
          <p:cNvSpPr>
            <a:spLocks noGrp="1"/>
          </p:cNvSpPr>
          <p:nvPr>
            <p:ph type="sldNum" sz="quarter" idx="11"/>
          </p:nvPr>
        </p:nvSpPr>
        <p:spPr/>
        <p:txBody>
          <a:bodyPr/>
          <a:lstStyle>
            <a:lvl1pPr>
              <a:defRPr/>
            </a:lvl1pPr>
          </a:lstStyle>
          <a:p>
            <a:pPr>
              <a:defRPr/>
            </a:pPr>
            <a:fld id="{A58EFE01-5A63-4C4F-B649-B918C530443A}" type="slidenum">
              <a:rPr lang="en-US"/>
              <a:pPr>
                <a:defRPr/>
              </a:pPr>
              <a:t>‹#›</a:t>
            </a:fld>
            <a:endParaRPr lang="en-US"/>
          </a:p>
        </p:txBody>
      </p:sp>
    </p:spTree>
    <p:extLst>
      <p:ext uri="{BB962C8B-B14F-4D97-AF65-F5344CB8AC3E}">
        <p14:creationId xmlns:p14="http://schemas.microsoft.com/office/powerpoint/2010/main" val="26332491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pic>
        <p:nvPicPr>
          <p:cNvPr id="3" name="Picture 9" descr="RCA Logo_Final TeeS.jpg">
            <a:extLst>
              <a:ext uri="{FF2B5EF4-FFF2-40B4-BE49-F238E27FC236}">
                <a16:creationId xmlns:a16="http://schemas.microsoft.com/office/drawing/2014/main" id="{2B5F9E27-DD39-4E6B-9CF3-5D124A5874F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6338" y="2149475"/>
            <a:ext cx="1997075"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RCA Logo_Final_Horizontal.jpg">
            <a:extLst>
              <a:ext uri="{FF2B5EF4-FFF2-40B4-BE49-F238E27FC236}">
                <a16:creationId xmlns:a16="http://schemas.microsoft.com/office/drawing/2014/main" id="{EE4A4A3F-26FA-4AB5-899A-DB0C6C9493D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87850" y="4238625"/>
            <a:ext cx="278447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rca sponsorship logotee_Square.jpg">
            <a:extLst>
              <a:ext uri="{FF2B5EF4-FFF2-40B4-BE49-F238E27FC236}">
                <a16:creationId xmlns:a16="http://schemas.microsoft.com/office/drawing/2014/main" id="{0EEE9D3F-F34C-4F83-9C7F-D37BB099962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35438" y="2052638"/>
            <a:ext cx="1017587"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RCA sponsorship Logo_Final_OG.jpg">
            <a:extLst>
              <a:ext uri="{FF2B5EF4-FFF2-40B4-BE49-F238E27FC236}">
                <a16:creationId xmlns:a16="http://schemas.microsoft.com/office/drawing/2014/main" id="{58AA69B8-ED52-4C2D-B88A-5EF14543526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617663" y="4186238"/>
            <a:ext cx="1958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descr="RCA sponsorship Logo_Final_OG-NEW.jpg">
            <a:extLst>
              <a:ext uri="{FF2B5EF4-FFF2-40B4-BE49-F238E27FC236}">
                <a16:creationId xmlns:a16="http://schemas.microsoft.com/office/drawing/2014/main" id="{EBB630A3-EFF4-4473-97DF-388458B77129}"/>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96013" y="2149475"/>
            <a:ext cx="140335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457200" y="274638"/>
            <a:ext cx="8229600" cy="1143000"/>
          </a:xfrm>
        </p:spPr>
        <p:txBody>
          <a:bodyPr/>
          <a:lstStyle>
            <a:lvl1pPr>
              <a:defRPr sz="3000" baseline="0"/>
            </a:lvl1pPr>
          </a:lstStyle>
          <a:p>
            <a:r>
              <a:rPr lang="en-US"/>
              <a:t>Click to edit Master title style</a:t>
            </a:r>
            <a:endParaRPr lang="en-US" dirty="0"/>
          </a:p>
        </p:txBody>
      </p:sp>
      <p:sp>
        <p:nvSpPr>
          <p:cNvPr id="9" name="Date Placeholder 1">
            <a:extLst>
              <a:ext uri="{FF2B5EF4-FFF2-40B4-BE49-F238E27FC236}">
                <a16:creationId xmlns:a16="http://schemas.microsoft.com/office/drawing/2014/main" id="{A8D247F7-2B06-4BCF-9A94-AF73D2383879}"/>
              </a:ext>
            </a:extLst>
          </p:cNvPr>
          <p:cNvSpPr>
            <a:spLocks noGrp="1"/>
          </p:cNvSpPr>
          <p:nvPr>
            <p:ph type="dt" sz="half" idx="10"/>
          </p:nvPr>
        </p:nvSpPr>
        <p:spPr/>
        <p:txBody>
          <a:bodyPr/>
          <a:lstStyle>
            <a:lvl1pPr>
              <a:defRPr/>
            </a:lvl1pPr>
          </a:lstStyle>
          <a:p>
            <a:pPr>
              <a:defRPr/>
            </a:pPr>
            <a:fld id="{537FF871-EB94-4993-AEE6-5C8410A25158}" type="datetimeFigureOut">
              <a:rPr lang="en-US"/>
              <a:pPr>
                <a:defRPr/>
              </a:pPr>
              <a:t>9/1/2025</a:t>
            </a:fld>
            <a:endParaRPr lang="en-US"/>
          </a:p>
        </p:txBody>
      </p:sp>
      <p:sp>
        <p:nvSpPr>
          <p:cNvPr id="10" name="Slide Number Placeholder 3">
            <a:extLst>
              <a:ext uri="{FF2B5EF4-FFF2-40B4-BE49-F238E27FC236}">
                <a16:creationId xmlns:a16="http://schemas.microsoft.com/office/drawing/2014/main" id="{CC6871CB-AD8D-4951-88CF-51AC5BD7CE37}"/>
              </a:ext>
            </a:extLst>
          </p:cNvPr>
          <p:cNvSpPr>
            <a:spLocks noGrp="1"/>
          </p:cNvSpPr>
          <p:nvPr>
            <p:ph type="sldNum" sz="quarter" idx="11"/>
          </p:nvPr>
        </p:nvSpPr>
        <p:spPr/>
        <p:txBody>
          <a:bodyPr/>
          <a:lstStyle>
            <a:lvl1pPr>
              <a:defRPr/>
            </a:lvl1pPr>
          </a:lstStyle>
          <a:p>
            <a:pPr>
              <a:defRPr/>
            </a:pPr>
            <a:fld id="{7086CCC6-363C-4DAB-AA78-BA05DA7F4A8F}" type="slidenum">
              <a:rPr lang="en-US"/>
              <a:pPr>
                <a:defRPr/>
              </a:pPr>
              <a:t>‹#›</a:t>
            </a:fld>
            <a:endParaRPr lang="en-US"/>
          </a:p>
        </p:txBody>
      </p:sp>
    </p:spTree>
    <p:extLst>
      <p:ext uri="{BB962C8B-B14F-4D97-AF65-F5344CB8AC3E}">
        <p14:creationId xmlns:p14="http://schemas.microsoft.com/office/powerpoint/2010/main" val="18243212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DA2F0206-D5A0-4880-9397-2639AD6F688E}"/>
              </a:ext>
            </a:extLst>
          </p:cNvPr>
          <p:cNvSpPr/>
          <p:nvPr userDrawn="1"/>
        </p:nvSpPr>
        <p:spPr>
          <a:xfrm>
            <a:off x="1863725" y="2263775"/>
            <a:ext cx="1077913" cy="1436688"/>
          </a:xfrm>
          <a:prstGeom prst="ellipse">
            <a:avLst/>
          </a:prstGeom>
          <a:solidFill>
            <a:srgbClr val="041229"/>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67">
              <a:solidFill>
                <a:schemeClr val="tx2"/>
              </a:solidFill>
            </a:endParaRPr>
          </a:p>
        </p:txBody>
      </p:sp>
      <p:sp>
        <p:nvSpPr>
          <p:cNvPr id="4" name="Oval 3">
            <a:extLst>
              <a:ext uri="{FF2B5EF4-FFF2-40B4-BE49-F238E27FC236}">
                <a16:creationId xmlns:a16="http://schemas.microsoft.com/office/drawing/2014/main" id="{EBFFF546-481B-486F-A50E-F0A3DC0AB454}"/>
              </a:ext>
            </a:extLst>
          </p:cNvPr>
          <p:cNvSpPr/>
          <p:nvPr userDrawn="1"/>
        </p:nvSpPr>
        <p:spPr>
          <a:xfrm>
            <a:off x="4005263" y="2263775"/>
            <a:ext cx="1077912" cy="1436688"/>
          </a:xfrm>
          <a:prstGeom prst="ellipse">
            <a:avLst/>
          </a:prstGeom>
          <a:solidFill>
            <a:srgbClr val="C40010"/>
          </a:solidFill>
          <a:ln>
            <a:solidFill>
              <a:srgbClr val="C4080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67">
              <a:solidFill>
                <a:schemeClr val="tx2"/>
              </a:solidFill>
            </a:endParaRPr>
          </a:p>
        </p:txBody>
      </p:sp>
      <p:sp>
        <p:nvSpPr>
          <p:cNvPr id="5" name="Oval 4">
            <a:extLst>
              <a:ext uri="{FF2B5EF4-FFF2-40B4-BE49-F238E27FC236}">
                <a16:creationId xmlns:a16="http://schemas.microsoft.com/office/drawing/2014/main" id="{57543761-70E4-4BFA-AF18-3C6A5B5C5337}"/>
              </a:ext>
            </a:extLst>
          </p:cNvPr>
          <p:cNvSpPr/>
          <p:nvPr userDrawn="1"/>
        </p:nvSpPr>
        <p:spPr>
          <a:xfrm>
            <a:off x="6084888" y="2263775"/>
            <a:ext cx="1077912" cy="1436688"/>
          </a:xfrm>
          <a:prstGeom prst="ellipse">
            <a:avLst/>
          </a:prstGeom>
          <a:solidFill>
            <a:srgbClr val="BE896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67">
              <a:solidFill>
                <a:schemeClr val="tx2"/>
              </a:solidFill>
            </a:endParaRPr>
          </a:p>
        </p:txBody>
      </p:sp>
      <p:sp>
        <p:nvSpPr>
          <p:cNvPr id="7" name="TextBox 6">
            <a:extLst>
              <a:ext uri="{FF2B5EF4-FFF2-40B4-BE49-F238E27FC236}">
                <a16:creationId xmlns:a16="http://schemas.microsoft.com/office/drawing/2014/main" id="{DE315DE9-8BC2-4161-869C-18B9C06A0485}"/>
              </a:ext>
            </a:extLst>
          </p:cNvPr>
          <p:cNvSpPr txBox="1"/>
          <p:nvPr userDrawn="1"/>
        </p:nvSpPr>
        <p:spPr>
          <a:xfrm>
            <a:off x="3924300" y="3994150"/>
            <a:ext cx="1238250" cy="1374775"/>
          </a:xfrm>
          <a:prstGeom prst="rect">
            <a:avLst/>
          </a:prstGeom>
          <a:noFill/>
        </p:spPr>
        <p:txBody>
          <a:bodyPr>
            <a:spAutoFit/>
          </a:bodyPr>
          <a:lstStyle/>
          <a:p>
            <a:pPr algn="ctr">
              <a:defRPr/>
            </a:pPr>
            <a:r>
              <a:rPr lang="en-US" sz="1667" b="1" dirty="0"/>
              <a:t>Red</a:t>
            </a:r>
          </a:p>
          <a:p>
            <a:pPr algn="ctr">
              <a:defRPr/>
            </a:pPr>
            <a:r>
              <a:rPr lang="en-US" sz="1667" dirty="0"/>
              <a:t>Hex: CC0000</a:t>
            </a:r>
          </a:p>
          <a:p>
            <a:pPr algn="ctr">
              <a:defRPr/>
            </a:pPr>
            <a:r>
              <a:rPr lang="en-US" sz="1667" dirty="0"/>
              <a:t>R:204 G: 0 B:0</a:t>
            </a:r>
          </a:p>
        </p:txBody>
      </p:sp>
      <p:sp>
        <p:nvSpPr>
          <p:cNvPr id="8" name="TextBox 7">
            <a:extLst>
              <a:ext uri="{FF2B5EF4-FFF2-40B4-BE49-F238E27FC236}">
                <a16:creationId xmlns:a16="http://schemas.microsoft.com/office/drawing/2014/main" id="{DCDBCF3C-EEB0-4595-ACFE-EF8784B62200}"/>
              </a:ext>
            </a:extLst>
          </p:cNvPr>
          <p:cNvSpPr txBox="1"/>
          <p:nvPr userDrawn="1"/>
        </p:nvSpPr>
        <p:spPr>
          <a:xfrm>
            <a:off x="1776413" y="3994150"/>
            <a:ext cx="1238250" cy="1374775"/>
          </a:xfrm>
          <a:prstGeom prst="rect">
            <a:avLst/>
          </a:prstGeom>
          <a:noFill/>
        </p:spPr>
        <p:txBody>
          <a:bodyPr>
            <a:spAutoFit/>
          </a:bodyPr>
          <a:lstStyle/>
          <a:p>
            <a:pPr algn="ctr">
              <a:defRPr/>
            </a:pPr>
            <a:r>
              <a:rPr lang="en-US" sz="1667" b="1" dirty="0"/>
              <a:t>Navy Blue</a:t>
            </a:r>
          </a:p>
          <a:p>
            <a:pPr algn="ctr">
              <a:defRPr/>
            </a:pPr>
            <a:r>
              <a:rPr lang="en-US" sz="1667" dirty="0"/>
              <a:t>Hex: 000033</a:t>
            </a:r>
          </a:p>
          <a:p>
            <a:pPr algn="ctr">
              <a:defRPr/>
            </a:pPr>
            <a:r>
              <a:rPr lang="en-US" sz="1667" dirty="0"/>
              <a:t>R:0 G:0 B:51</a:t>
            </a:r>
          </a:p>
        </p:txBody>
      </p:sp>
      <p:sp>
        <p:nvSpPr>
          <p:cNvPr id="9" name="TextBox 8">
            <a:extLst>
              <a:ext uri="{FF2B5EF4-FFF2-40B4-BE49-F238E27FC236}">
                <a16:creationId xmlns:a16="http://schemas.microsoft.com/office/drawing/2014/main" id="{E5EA011F-0EE7-44BE-9207-BDAC7BA64005}"/>
              </a:ext>
            </a:extLst>
          </p:cNvPr>
          <p:cNvSpPr txBox="1"/>
          <p:nvPr userDrawn="1"/>
        </p:nvSpPr>
        <p:spPr>
          <a:xfrm>
            <a:off x="5969000" y="3994150"/>
            <a:ext cx="1363663" cy="1117600"/>
          </a:xfrm>
          <a:prstGeom prst="rect">
            <a:avLst/>
          </a:prstGeom>
          <a:noFill/>
        </p:spPr>
        <p:txBody>
          <a:bodyPr>
            <a:spAutoFit/>
          </a:bodyPr>
          <a:lstStyle/>
          <a:p>
            <a:pPr algn="ctr">
              <a:defRPr/>
            </a:pPr>
            <a:r>
              <a:rPr lang="en-US" sz="1667" b="1" dirty="0"/>
              <a:t>Beige</a:t>
            </a:r>
          </a:p>
          <a:p>
            <a:pPr algn="ctr">
              <a:defRPr/>
            </a:pPr>
            <a:r>
              <a:rPr lang="en-US" sz="1667" dirty="0"/>
              <a:t>Hex: 996633</a:t>
            </a:r>
          </a:p>
          <a:p>
            <a:pPr algn="ctr">
              <a:defRPr/>
            </a:pPr>
            <a:r>
              <a:rPr lang="en-US" sz="1667" dirty="0"/>
              <a:t>R:152 G:102 B:51</a:t>
            </a:r>
          </a:p>
        </p:txBody>
      </p:sp>
      <p:sp>
        <p:nvSpPr>
          <p:cNvPr id="6" name="Title 1"/>
          <p:cNvSpPr>
            <a:spLocks noGrp="1"/>
          </p:cNvSpPr>
          <p:nvPr>
            <p:ph type="title"/>
          </p:nvPr>
        </p:nvSpPr>
        <p:spPr>
          <a:xfrm>
            <a:off x="457200" y="274638"/>
            <a:ext cx="8229600" cy="1143000"/>
          </a:xfrm>
        </p:spPr>
        <p:txBody>
          <a:bodyPr/>
          <a:lstStyle>
            <a:lvl1pPr>
              <a:defRPr sz="3000" baseline="0"/>
            </a:lvl1pPr>
          </a:lstStyle>
          <a:p>
            <a:r>
              <a:rPr lang="en-US"/>
              <a:t>Click to edit Master title style</a:t>
            </a:r>
            <a:endParaRPr lang="en-US" dirty="0"/>
          </a:p>
        </p:txBody>
      </p:sp>
      <p:sp>
        <p:nvSpPr>
          <p:cNvPr id="10" name="Date Placeholder 2">
            <a:extLst>
              <a:ext uri="{FF2B5EF4-FFF2-40B4-BE49-F238E27FC236}">
                <a16:creationId xmlns:a16="http://schemas.microsoft.com/office/drawing/2014/main" id="{05AB986E-E36D-426C-BEF9-C8FFD11E4465}"/>
              </a:ext>
            </a:extLst>
          </p:cNvPr>
          <p:cNvSpPr>
            <a:spLocks noGrp="1"/>
          </p:cNvSpPr>
          <p:nvPr>
            <p:ph type="dt" sz="half" idx="10"/>
          </p:nvPr>
        </p:nvSpPr>
        <p:spPr/>
        <p:txBody>
          <a:bodyPr/>
          <a:lstStyle>
            <a:lvl1pPr>
              <a:defRPr/>
            </a:lvl1pPr>
          </a:lstStyle>
          <a:p>
            <a:pPr>
              <a:defRPr/>
            </a:pPr>
            <a:fld id="{F6BF58E5-8BCA-4917-9B03-5BFFC04578E9}" type="datetimeFigureOut">
              <a:rPr lang="en-US"/>
              <a:pPr>
                <a:defRPr/>
              </a:pPr>
              <a:t>9/1/2025</a:t>
            </a:fld>
            <a:endParaRPr lang="en-US"/>
          </a:p>
        </p:txBody>
      </p:sp>
      <p:sp>
        <p:nvSpPr>
          <p:cNvPr id="11" name="Slide Number Placeholder 4">
            <a:extLst>
              <a:ext uri="{FF2B5EF4-FFF2-40B4-BE49-F238E27FC236}">
                <a16:creationId xmlns:a16="http://schemas.microsoft.com/office/drawing/2014/main" id="{734206F1-4D47-4216-9E70-B5E6729E50F9}"/>
              </a:ext>
            </a:extLst>
          </p:cNvPr>
          <p:cNvSpPr>
            <a:spLocks noGrp="1"/>
          </p:cNvSpPr>
          <p:nvPr>
            <p:ph type="sldNum" sz="quarter" idx="11"/>
          </p:nvPr>
        </p:nvSpPr>
        <p:spPr/>
        <p:txBody>
          <a:bodyPr/>
          <a:lstStyle>
            <a:lvl1pPr>
              <a:defRPr/>
            </a:lvl1pPr>
          </a:lstStyle>
          <a:p>
            <a:pPr>
              <a:defRPr/>
            </a:pPr>
            <a:fld id="{8774479E-6183-4D03-BB87-18F711EA4069}" type="slidenum">
              <a:rPr lang="en-US"/>
              <a:pPr>
                <a:defRPr/>
              </a:pPr>
              <a:t>‹#›</a:t>
            </a:fld>
            <a:endParaRPr lang="en-US"/>
          </a:p>
        </p:txBody>
      </p:sp>
    </p:spTree>
    <p:extLst>
      <p:ext uri="{BB962C8B-B14F-4D97-AF65-F5344CB8AC3E}">
        <p14:creationId xmlns:p14="http://schemas.microsoft.com/office/powerpoint/2010/main" val="3763340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6C29A63F-8B67-4393-AB2F-405F7D8692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64769" y="6481235"/>
            <a:ext cx="1414463" cy="388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a:extLst>
              <a:ext uri="{FF2B5EF4-FFF2-40B4-BE49-F238E27FC236}">
                <a16:creationId xmlns:a16="http://schemas.microsoft.com/office/drawing/2014/main" id="{9D24ECF3-C4B9-4EAC-8AB0-A981217B39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64769" y="6481235"/>
            <a:ext cx="1414463" cy="388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5" name="Date Placeholder 2">
            <a:extLst>
              <a:ext uri="{FF2B5EF4-FFF2-40B4-BE49-F238E27FC236}">
                <a16:creationId xmlns:a16="http://schemas.microsoft.com/office/drawing/2014/main" id="{C50CB6BD-0B09-4B16-9217-98835732AE62}"/>
              </a:ext>
            </a:extLst>
          </p:cNvPr>
          <p:cNvSpPr>
            <a:spLocks noGrp="1"/>
          </p:cNvSpPr>
          <p:nvPr>
            <p:ph type="dt" sz="half" idx="10"/>
          </p:nvPr>
        </p:nvSpPr>
        <p:spPr/>
        <p:txBody>
          <a:bodyPr/>
          <a:lstStyle>
            <a:lvl1pPr>
              <a:defRPr dirty="0"/>
            </a:lvl1pPr>
          </a:lstStyle>
          <a:p>
            <a:pPr>
              <a:defRPr/>
            </a:pPr>
            <a:r>
              <a:rPr lang="en-US"/>
              <a:t>Confidential </a:t>
            </a:r>
          </a:p>
        </p:txBody>
      </p:sp>
      <p:sp>
        <p:nvSpPr>
          <p:cNvPr id="6" name="Slide Number Placeholder 6">
            <a:extLst>
              <a:ext uri="{FF2B5EF4-FFF2-40B4-BE49-F238E27FC236}">
                <a16:creationId xmlns:a16="http://schemas.microsoft.com/office/drawing/2014/main" id="{76B59135-D352-4580-B5DA-EDCFA56D61A4}"/>
              </a:ext>
            </a:extLst>
          </p:cNvPr>
          <p:cNvSpPr>
            <a:spLocks noGrp="1"/>
          </p:cNvSpPr>
          <p:nvPr>
            <p:ph type="sldNum" sz="quarter" idx="11"/>
          </p:nvPr>
        </p:nvSpPr>
        <p:spPr/>
        <p:txBody>
          <a:bodyPr/>
          <a:lstStyle>
            <a:lvl1pPr>
              <a:defRPr/>
            </a:lvl1pPr>
          </a:lstStyle>
          <a:p>
            <a:pPr>
              <a:defRPr/>
            </a:pPr>
            <a:fld id="{F49E0767-8A89-43B3-8EDD-37A7612A1C57}" type="slidenum">
              <a:rPr lang="en-US" altLang="en-US"/>
              <a:pPr>
                <a:defRPr/>
              </a:pPr>
              <a:t>‹#›</a:t>
            </a:fld>
            <a:endParaRPr lang="en-US" altLang="en-US" dirty="0"/>
          </a:p>
        </p:txBody>
      </p:sp>
    </p:spTree>
    <p:extLst>
      <p:ext uri="{BB962C8B-B14F-4D97-AF65-F5344CB8AC3E}">
        <p14:creationId xmlns:p14="http://schemas.microsoft.com/office/powerpoint/2010/main" val="27536968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C3E532-896F-4D82-A5CD-2B67BFC581B8}"/>
              </a:ext>
            </a:extLst>
          </p:cNvPr>
          <p:cNvSpPr/>
          <p:nvPr userDrawn="1"/>
        </p:nvSpPr>
        <p:spPr>
          <a:xfrm>
            <a:off x="0" y="0"/>
            <a:ext cx="9144000" cy="6858000"/>
          </a:xfrm>
          <a:prstGeom prst="rect">
            <a:avLst/>
          </a:prstGeom>
          <a:solidFill>
            <a:srgbClr val="041229"/>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25"/>
          </a:p>
        </p:txBody>
      </p:sp>
      <p:pic>
        <p:nvPicPr>
          <p:cNvPr id="4" name="Picture 10" descr="RCA Logo_Final_White.png">
            <a:extLst>
              <a:ext uri="{FF2B5EF4-FFF2-40B4-BE49-F238E27FC236}">
                <a16:creationId xmlns:a16="http://schemas.microsoft.com/office/drawing/2014/main" id="{10F3AE7C-F05E-468F-B8B1-3E78B3CE604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09889" y="2179638"/>
            <a:ext cx="3327400"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a:extLst>
              <a:ext uri="{FF2B5EF4-FFF2-40B4-BE49-F238E27FC236}">
                <a16:creationId xmlns:a16="http://schemas.microsoft.com/office/drawing/2014/main" id="{EDDF667A-4F18-4B53-A2DE-63201A2219B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49501" y="1620838"/>
            <a:ext cx="4529138"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515559"/>
            <a:ext cx="7772400" cy="1216371"/>
          </a:xfrm>
        </p:spPr>
        <p:txBody>
          <a:bodyPr/>
          <a:lstStyle>
            <a:lvl1pPr algn="ctr">
              <a:defRPr sz="3000" b="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5699872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67B54C-7E5D-48B3-A1B0-ED8D72DDEE95}"/>
              </a:ext>
            </a:extLst>
          </p:cNvPr>
          <p:cNvSpPr txBox="1"/>
          <p:nvPr userDrawn="1"/>
        </p:nvSpPr>
        <p:spPr>
          <a:xfrm>
            <a:off x="685801" y="1354140"/>
            <a:ext cx="2678113" cy="2852127"/>
          </a:xfrm>
          <a:prstGeom prst="rect">
            <a:avLst/>
          </a:prstGeom>
          <a:noFill/>
        </p:spPr>
        <p:txBody>
          <a:bodyPr>
            <a:spAutoFit/>
          </a:bodyPr>
          <a:lstStyle>
            <a:lvl1pPr marL="427038" indent="-427038">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nSpc>
                <a:spcPct val="140000"/>
              </a:lnSpc>
              <a:buFontTx/>
              <a:buAutoNum type="arabicPeriod"/>
              <a:defRPr/>
            </a:pPr>
            <a:r>
              <a:rPr lang="en-US" altLang="en-US" sz="2175"/>
              <a:t>Section Title Here</a:t>
            </a:r>
          </a:p>
          <a:p>
            <a:pPr>
              <a:lnSpc>
                <a:spcPct val="140000"/>
              </a:lnSpc>
              <a:buFontTx/>
              <a:buAutoNum type="arabicPeriod"/>
              <a:defRPr/>
            </a:pPr>
            <a:r>
              <a:rPr lang="en-US" altLang="en-US" sz="2175"/>
              <a:t>Section Title Here</a:t>
            </a:r>
          </a:p>
          <a:p>
            <a:pPr eaLnBrk="1" hangingPunct="1">
              <a:lnSpc>
                <a:spcPct val="140000"/>
              </a:lnSpc>
              <a:buFontTx/>
              <a:buAutoNum type="arabicPeriod"/>
              <a:defRPr/>
            </a:pPr>
            <a:r>
              <a:rPr lang="en-US" altLang="en-US" sz="2175"/>
              <a:t>Section Title Here</a:t>
            </a:r>
          </a:p>
          <a:p>
            <a:pPr eaLnBrk="1" hangingPunct="1">
              <a:lnSpc>
                <a:spcPct val="140000"/>
              </a:lnSpc>
              <a:buFontTx/>
              <a:buAutoNum type="arabicPeriod"/>
              <a:defRPr/>
            </a:pPr>
            <a:r>
              <a:rPr lang="en-US" altLang="en-US" sz="2175"/>
              <a:t>Section Title Here</a:t>
            </a:r>
          </a:p>
          <a:p>
            <a:pPr eaLnBrk="1" hangingPunct="1">
              <a:lnSpc>
                <a:spcPct val="140000"/>
              </a:lnSpc>
              <a:buFontTx/>
              <a:buAutoNum type="arabicPeriod"/>
              <a:defRPr/>
            </a:pPr>
            <a:r>
              <a:rPr lang="en-US" altLang="en-US" sz="2175"/>
              <a:t>Section Title Here</a:t>
            </a:r>
          </a:p>
          <a:p>
            <a:pPr eaLnBrk="1" hangingPunct="1">
              <a:lnSpc>
                <a:spcPct val="140000"/>
              </a:lnSpc>
              <a:buFontTx/>
              <a:buAutoNum type="arabicPeriod"/>
              <a:defRPr/>
            </a:pPr>
            <a:r>
              <a:rPr lang="en-US" altLang="en-US" sz="2175"/>
              <a:t>Section Title Here</a:t>
            </a:r>
          </a:p>
        </p:txBody>
      </p:sp>
      <p:sp>
        <p:nvSpPr>
          <p:cNvPr id="2" name="Title 1"/>
          <p:cNvSpPr>
            <a:spLocks noGrp="1"/>
          </p:cNvSpPr>
          <p:nvPr>
            <p:ph type="ctrTitle"/>
          </p:nvPr>
        </p:nvSpPr>
        <p:spPr>
          <a:xfrm>
            <a:off x="685800" y="3"/>
            <a:ext cx="7772400" cy="1216371"/>
          </a:xfrm>
        </p:spPr>
        <p:txBody>
          <a:bodyPr/>
          <a:lstStyle>
            <a:lvl1pPr algn="ctr">
              <a:defRPr sz="3000"/>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3C270E24-7644-4C70-BC0B-56BA78C950AD}"/>
              </a:ext>
            </a:extLst>
          </p:cNvPr>
          <p:cNvSpPr>
            <a:spLocks noGrp="1"/>
          </p:cNvSpPr>
          <p:nvPr>
            <p:ph type="dt" sz="half" idx="10"/>
          </p:nvPr>
        </p:nvSpPr>
        <p:spPr/>
        <p:txBody>
          <a:bodyPr/>
          <a:lstStyle>
            <a:lvl1pPr>
              <a:defRPr/>
            </a:lvl1pPr>
          </a:lstStyle>
          <a:p>
            <a:pPr>
              <a:defRPr/>
            </a:pPr>
            <a:fld id="{C487FD81-B98F-42F0-B724-A27CA79D1F90}" type="datetimeFigureOut">
              <a:rPr lang="en-US"/>
              <a:pPr>
                <a:defRPr/>
              </a:pPr>
              <a:t>9/1/2025</a:t>
            </a:fld>
            <a:endParaRPr lang="en-US"/>
          </a:p>
        </p:txBody>
      </p:sp>
    </p:spTree>
    <p:extLst>
      <p:ext uri="{BB962C8B-B14F-4D97-AF65-F5344CB8AC3E}">
        <p14:creationId xmlns:p14="http://schemas.microsoft.com/office/powerpoint/2010/main" val="30854446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A29E258-6F77-4DBE-9FD9-5F8DFD603C70}"/>
              </a:ext>
            </a:extLst>
          </p:cNvPr>
          <p:cNvCxnSpPr/>
          <p:nvPr userDrawn="1"/>
        </p:nvCxnSpPr>
        <p:spPr>
          <a:xfrm>
            <a:off x="685800" y="3670300"/>
            <a:ext cx="7772400"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4" name="Straight Connector 3">
            <a:extLst>
              <a:ext uri="{FF2B5EF4-FFF2-40B4-BE49-F238E27FC236}">
                <a16:creationId xmlns:a16="http://schemas.microsoft.com/office/drawing/2014/main" id="{731AEBC1-94B4-4894-98BE-75F9A69D28D7}"/>
              </a:ext>
            </a:extLst>
          </p:cNvPr>
          <p:cNvCxnSpPr/>
          <p:nvPr userDrawn="1"/>
        </p:nvCxnSpPr>
        <p:spPr>
          <a:xfrm>
            <a:off x="685800" y="2060575"/>
            <a:ext cx="7772400" cy="0"/>
          </a:xfrm>
          <a:prstGeom prst="line">
            <a:avLst/>
          </a:prstGeom>
        </p:spPr>
        <p:style>
          <a:lnRef idx="1">
            <a:schemeClr val="accent3"/>
          </a:lnRef>
          <a:fillRef idx="0">
            <a:schemeClr val="accent3"/>
          </a:fillRef>
          <a:effectRef idx="0">
            <a:schemeClr val="accent3"/>
          </a:effectRef>
          <a:fontRef idx="minor">
            <a:schemeClr val="tx1"/>
          </a:fontRef>
        </p:style>
      </p:cxnSp>
      <p:sp>
        <p:nvSpPr>
          <p:cNvPr id="2" name="Title 1"/>
          <p:cNvSpPr>
            <a:spLocks noGrp="1"/>
          </p:cNvSpPr>
          <p:nvPr>
            <p:ph type="ctrTitle"/>
          </p:nvPr>
        </p:nvSpPr>
        <p:spPr>
          <a:xfrm>
            <a:off x="685800" y="2130428"/>
            <a:ext cx="7772400" cy="1470025"/>
          </a:xfrm>
        </p:spPr>
        <p:txBody>
          <a:bodyPr/>
          <a:lstStyle>
            <a:lvl1pPr>
              <a:defRPr sz="3000" b="1" baseline="0">
                <a:solidFill>
                  <a:srgbClr val="041229"/>
                </a:solidFill>
              </a:defRPr>
            </a:lvl1pPr>
          </a:lstStyle>
          <a:p>
            <a:r>
              <a:rPr lang="en-US"/>
              <a:t>Click to edit Master title style</a:t>
            </a:r>
            <a:endParaRPr lang="en-US" dirty="0"/>
          </a:p>
        </p:txBody>
      </p:sp>
      <p:sp>
        <p:nvSpPr>
          <p:cNvPr id="5" name="Date Placeholder 3">
            <a:extLst>
              <a:ext uri="{FF2B5EF4-FFF2-40B4-BE49-F238E27FC236}">
                <a16:creationId xmlns:a16="http://schemas.microsoft.com/office/drawing/2014/main" id="{1194184D-7631-40F6-AF94-BB3AF5E9C037}"/>
              </a:ext>
            </a:extLst>
          </p:cNvPr>
          <p:cNvSpPr>
            <a:spLocks noGrp="1"/>
          </p:cNvSpPr>
          <p:nvPr>
            <p:ph type="dt" sz="half" idx="10"/>
          </p:nvPr>
        </p:nvSpPr>
        <p:spPr/>
        <p:txBody>
          <a:bodyPr/>
          <a:lstStyle>
            <a:lvl1pPr>
              <a:defRPr/>
            </a:lvl1pPr>
          </a:lstStyle>
          <a:p>
            <a:pPr>
              <a:defRPr/>
            </a:pPr>
            <a:fld id="{DF831376-9F80-4B04-892C-294CE6246C88}" type="datetimeFigureOut">
              <a:rPr lang="en-US"/>
              <a:pPr>
                <a:defRPr/>
              </a:pPr>
              <a:t>9/1/2025</a:t>
            </a:fld>
            <a:endParaRPr lang="en-US"/>
          </a:p>
        </p:txBody>
      </p:sp>
      <p:sp>
        <p:nvSpPr>
          <p:cNvPr id="6" name="Slide Number Placeholder 5">
            <a:extLst>
              <a:ext uri="{FF2B5EF4-FFF2-40B4-BE49-F238E27FC236}">
                <a16:creationId xmlns:a16="http://schemas.microsoft.com/office/drawing/2014/main" id="{3F38708D-D653-428F-98E5-F068CC64CE81}"/>
              </a:ext>
            </a:extLst>
          </p:cNvPr>
          <p:cNvSpPr>
            <a:spLocks noGrp="1"/>
          </p:cNvSpPr>
          <p:nvPr>
            <p:ph type="sldNum" sz="quarter" idx="11"/>
          </p:nvPr>
        </p:nvSpPr>
        <p:spPr/>
        <p:txBody>
          <a:bodyPr/>
          <a:lstStyle>
            <a:lvl1pPr>
              <a:defRPr/>
            </a:lvl1pPr>
          </a:lstStyle>
          <a:p>
            <a:pPr>
              <a:defRPr/>
            </a:pPr>
            <a:fld id="{BAE6698E-36D1-4694-BF6A-61FDE54062ED}" type="slidenum">
              <a:rPr lang="en-US"/>
              <a:pPr>
                <a:defRPr/>
              </a:pPr>
              <a:t>‹#›</a:t>
            </a:fld>
            <a:endParaRPr lang="en-US"/>
          </a:p>
        </p:txBody>
      </p:sp>
    </p:spTree>
    <p:extLst>
      <p:ext uri="{BB962C8B-B14F-4D97-AF65-F5344CB8AC3E}">
        <p14:creationId xmlns:p14="http://schemas.microsoft.com/office/powerpoint/2010/main" val="20335294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813"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875"/>
            </a:lvl1pPr>
            <a:lvl2pPr marL="408178" indent="0">
              <a:buNone/>
              <a:defRPr sz="2500"/>
            </a:lvl2pPr>
            <a:lvl3pPr marL="816355" indent="0">
              <a:buNone/>
              <a:defRPr sz="2125"/>
            </a:lvl3pPr>
            <a:lvl4pPr marL="1224533" indent="0">
              <a:buNone/>
              <a:defRPr sz="1813"/>
            </a:lvl4pPr>
            <a:lvl5pPr marL="1632710" indent="0">
              <a:buNone/>
              <a:defRPr sz="1813"/>
            </a:lvl5pPr>
            <a:lvl6pPr marL="2040888" indent="0">
              <a:buNone/>
              <a:defRPr sz="1813"/>
            </a:lvl6pPr>
            <a:lvl7pPr marL="2449065" indent="0">
              <a:buNone/>
              <a:defRPr sz="1813"/>
            </a:lvl7pPr>
            <a:lvl8pPr marL="2857243" indent="0">
              <a:buNone/>
              <a:defRPr sz="1813"/>
            </a:lvl8pPr>
            <a:lvl9pPr marL="3265421" indent="0">
              <a:buNone/>
              <a:defRPr sz="1813"/>
            </a:lvl9pPr>
          </a:lstStyle>
          <a:p>
            <a:pPr lvl="0"/>
            <a:r>
              <a:rPr lang="en-US" noProof="0"/>
              <a:t>Click icon to add picture</a:t>
            </a:r>
          </a:p>
        </p:txBody>
      </p:sp>
      <p:sp>
        <p:nvSpPr>
          <p:cNvPr id="4" name="Date Placeholder 3">
            <a:extLst>
              <a:ext uri="{FF2B5EF4-FFF2-40B4-BE49-F238E27FC236}">
                <a16:creationId xmlns:a16="http://schemas.microsoft.com/office/drawing/2014/main" id="{F82D57F5-34A4-4B8B-AF0A-AA9E886FA362}"/>
              </a:ext>
            </a:extLst>
          </p:cNvPr>
          <p:cNvSpPr>
            <a:spLocks noGrp="1"/>
          </p:cNvSpPr>
          <p:nvPr>
            <p:ph type="dt" sz="half" idx="10"/>
          </p:nvPr>
        </p:nvSpPr>
        <p:spPr/>
        <p:txBody>
          <a:bodyPr/>
          <a:lstStyle>
            <a:lvl1pPr>
              <a:defRPr/>
            </a:lvl1pPr>
          </a:lstStyle>
          <a:p>
            <a:pPr>
              <a:defRPr/>
            </a:pPr>
            <a:fld id="{4B631E52-0C29-4FAA-8621-128D5E4F9F1E}" type="datetimeFigureOut">
              <a:rPr lang="en-US"/>
              <a:pPr>
                <a:defRPr/>
              </a:pPr>
              <a:t>9/1/2025</a:t>
            </a:fld>
            <a:endParaRPr lang="en-US" dirty="0"/>
          </a:p>
        </p:txBody>
      </p:sp>
      <p:sp>
        <p:nvSpPr>
          <p:cNvPr id="5" name="Slide Number Placeholder 5">
            <a:extLst>
              <a:ext uri="{FF2B5EF4-FFF2-40B4-BE49-F238E27FC236}">
                <a16:creationId xmlns:a16="http://schemas.microsoft.com/office/drawing/2014/main" id="{CA8AA2EE-5A93-43DF-AB62-0543A597D048}"/>
              </a:ext>
            </a:extLst>
          </p:cNvPr>
          <p:cNvSpPr>
            <a:spLocks noGrp="1"/>
          </p:cNvSpPr>
          <p:nvPr>
            <p:ph type="sldNum" sz="quarter" idx="11"/>
          </p:nvPr>
        </p:nvSpPr>
        <p:spPr/>
        <p:txBody>
          <a:bodyPr/>
          <a:lstStyle>
            <a:lvl1pPr>
              <a:defRPr/>
            </a:lvl1pPr>
          </a:lstStyle>
          <a:p>
            <a:pPr>
              <a:defRPr/>
            </a:pPr>
            <a:fld id="{52E83A6C-7015-4D79-BB32-F290AF096D87}" type="slidenum">
              <a:rPr lang="en-US"/>
              <a:pPr>
                <a:defRPr/>
              </a:pPr>
              <a:t>‹#›</a:t>
            </a:fld>
            <a:endParaRPr lang="en-US" dirty="0"/>
          </a:p>
        </p:txBody>
      </p:sp>
    </p:spTree>
    <p:extLst>
      <p:ext uri="{BB962C8B-B14F-4D97-AF65-F5344CB8AC3E}">
        <p14:creationId xmlns:p14="http://schemas.microsoft.com/office/powerpoint/2010/main" val="34070315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BB675A-1741-463B-A365-CA92FCC96B94}"/>
              </a:ext>
            </a:extLst>
          </p:cNvPr>
          <p:cNvSpPr txBox="1"/>
          <p:nvPr userDrawn="1"/>
        </p:nvSpPr>
        <p:spPr>
          <a:xfrm>
            <a:off x="457200" y="1720851"/>
            <a:ext cx="3765550" cy="3362459"/>
          </a:xfrm>
          <a:prstGeom prst="rect">
            <a:avLst/>
          </a:prstGeom>
          <a:noFill/>
        </p:spPr>
        <p:txBody>
          <a:bodyPr>
            <a:spAutoFit/>
          </a:bodyPr>
          <a:lstStyle/>
          <a:p>
            <a:pPr>
              <a:defRPr/>
            </a:pPr>
            <a:r>
              <a:rPr lang="en-US" sz="1250" dirty="0"/>
              <a:t>Calibri Regular</a:t>
            </a:r>
          </a:p>
          <a:p>
            <a:pPr>
              <a:defRPr/>
            </a:pPr>
            <a:r>
              <a:rPr lang="en-US" sz="1875" dirty="0"/>
              <a:t>ABCDEFGHIJKLMNOPQRSTUVWXYZ</a:t>
            </a:r>
          </a:p>
          <a:p>
            <a:pPr>
              <a:defRPr/>
            </a:pPr>
            <a:r>
              <a:rPr lang="en-US" sz="1875" dirty="0" err="1"/>
              <a:t>abcdefghijklmnopqrstuvwxyz</a:t>
            </a:r>
            <a:endParaRPr lang="en-US" sz="1875" dirty="0"/>
          </a:p>
          <a:p>
            <a:pPr>
              <a:defRPr/>
            </a:pPr>
            <a:r>
              <a:rPr lang="en-US" sz="1875" dirty="0"/>
              <a:t>0123456789</a:t>
            </a:r>
          </a:p>
          <a:p>
            <a:pPr>
              <a:defRPr/>
            </a:pPr>
            <a:endParaRPr lang="en-US" sz="1875" dirty="0"/>
          </a:p>
          <a:p>
            <a:pPr>
              <a:defRPr/>
            </a:pPr>
            <a:r>
              <a:rPr lang="en-US" sz="1250" i="1" dirty="0"/>
              <a:t>Calibri Italic</a:t>
            </a:r>
          </a:p>
          <a:p>
            <a:pPr>
              <a:defRPr/>
            </a:pPr>
            <a:r>
              <a:rPr lang="en-US" sz="1875" i="1" dirty="0"/>
              <a:t>ABCDEFGHIJKLMNOPQRSTUVWXYZ</a:t>
            </a:r>
          </a:p>
          <a:p>
            <a:pPr>
              <a:defRPr/>
            </a:pPr>
            <a:r>
              <a:rPr lang="en-US" sz="1875" i="1" dirty="0" err="1"/>
              <a:t>abcdefghijklmnopqrstuvwxyz</a:t>
            </a:r>
            <a:endParaRPr lang="en-US" sz="1875" i="1" dirty="0"/>
          </a:p>
          <a:p>
            <a:pPr>
              <a:defRPr/>
            </a:pPr>
            <a:r>
              <a:rPr lang="en-US" sz="1875" i="1" dirty="0"/>
              <a:t>0123456789</a:t>
            </a:r>
          </a:p>
          <a:p>
            <a:pPr>
              <a:defRPr/>
            </a:pPr>
            <a:endParaRPr lang="en-US" sz="1875" dirty="0"/>
          </a:p>
        </p:txBody>
      </p:sp>
      <p:sp>
        <p:nvSpPr>
          <p:cNvPr id="4" name="TextBox 3">
            <a:extLst>
              <a:ext uri="{FF2B5EF4-FFF2-40B4-BE49-F238E27FC236}">
                <a16:creationId xmlns:a16="http://schemas.microsoft.com/office/drawing/2014/main" id="{8C61485F-544E-444D-82FE-E828F6B987FE}"/>
              </a:ext>
            </a:extLst>
          </p:cNvPr>
          <p:cNvSpPr txBox="1"/>
          <p:nvPr userDrawn="1"/>
        </p:nvSpPr>
        <p:spPr>
          <a:xfrm>
            <a:off x="4532313" y="1720851"/>
            <a:ext cx="3765550" cy="4516621"/>
          </a:xfrm>
          <a:prstGeom prst="rect">
            <a:avLst/>
          </a:prstGeom>
          <a:noFill/>
        </p:spPr>
        <p:txBody>
          <a:bodyPr>
            <a:spAutoFit/>
          </a:bodyPr>
          <a:lstStyle/>
          <a:p>
            <a:pPr>
              <a:defRPr/>
            </a:pPr>
            <a:r>
              <a:rPr lang="en-US" sz="1250" b="1" dirty="0"/>
              <a:t>Calibri Bold</a:t>
            </a:r>
          </a:p>
          <a:p>
            <a:pPr>
              <a:defRPr/>
            </a:pPr>
            <a:r>
              <a:rPr lang="en-US" sz="1875" b="1" dirty="0"/>
              <a:t>ABCDEFGHIJKLMNOPQRSTUVWXYZ</a:t>
            </a:r>
          </a:p>
          <a:p>
            <a:pPr>
              <a:defRPr/>
            </a:pPr>
            <a:r>
              <a:rPr lang="en-US" sz="1875" b="1" dirty="0" err="1"/>
              <a:t>abcdefghijklmnopqrstuvwxyz</a:t>
            </a:r>
            <a:endParaRPr lang="en-US" sz="1875" b="1" dirty="0"/>
          </a:p>
          <a:p>
            <a:pPr>
              <a:defRPr/>
            </a:pPr>
            <a:r>
              <a:rPr lang="en-US" sz="1875" b="1" dirty="0"/>
              <a:t>0123456789</a:t>
            </a:r>
          </a:p>
          <a:p>
            <a:pPr>
              <a:defRPr/>
            </a:pPr>
            <a:endParaRPr lang="en-US" sz="1875" b="1" dirty="0"/>
          </a:p>
          <a:p>
            <a:pPr>
              <a:defRPr/>
            </a:pPr>
            <a:r>
              <a:rPr lang="en-US" sz="1250" b="1" i="1" dirty="0"/>
              <a:t>Calibri Bold Italic</a:t>
            </a:r>
          </a:p>
          <a:p>
            <a:pPr>
              <a:defRPr/>
            </a:pPr>
            <a:r>
              <a:rPr lang="en-US" sz="1875" b="1" i="1" dirty="0"/>
              <a:t>ABCDEFGHIJKLMNOPQRSTUVWXYZ</a:t>
            </a:r>
          </a:p>
          <a:p>
            <a:pPr>
              <a:defRPr/>
            </a:pPr>
            <a:r>
              <a:rPr lang="en-US" sz="1875" b="1" i="1" dirty="0" err="1"/>
              <a:t>abcdefghijklmnopqrstuvwxyz</a:t>
            </a:r>
            <a:endParaRPr lang="en-US" sz="1875" b="1" i="1" dirty="0"/>
          </a:p>
          <a:p>
            <a:pPr>
              <a:defRPr/>
            </a:pPr>
            <a:r>
              <a:rPr lang="en-US" sz="1875" b="1" i="1" dirty="0"/>
              <a:t>0123456789</a:t>
            </a:r>
          </a:p>
          <a:p>
            <a:pPr>
              <a:defRPr/>
            </a:pPr>
            <a:endParaRPr lang="en-US" sz="1875" dirty="0"/>
          </a:p>
          <a:p>
            <a:pPr>
              <a:defRPr/>
            </a:pPr>
            <a:endParaRPr lang="en-US" sz="1875" dirty="0"/>
          </a:p>
          <a:p>
            <a:pPr>
              <a:defRPr/>
            </a:pPr>
            <a:endParaRPr lang="en-US" sz="1875" b="1" dirty="0"/>
          </a:p>
          <a:p>
            <a:pPr>
              <a:defRPr/>
            </a:pPr>
            <a:endParaRPr lang="en-US" sz="1875" dirty="0"/>
          </a:p>
          <a:p>
            <a:pPr>
              <a:defRPr/>
            </a:pPr>
            <a:endParaRPr lang="en-US" sz="1875" dirty="0"/>
          </a:p>
        </p:txBody>
      </p:sp>
      <p:sp>
        <p:nvSpPr>
          <p:cNvPr id="5" name="Title 1"/>
          <p:cNvSpPr>
            <a:spLocks noGrp="1"/>
          </p:cNvSpPr>
          <p:nvPr>
            <p:ph type="title"/>
          </p:nvPr>
        </p:nvSpPr>
        <p:spPr>
          <a:xfrm>
            <a:off x="457200" y="274638"/>
            <a:ext cx="8229600" cy="1143000"/>
          </a:xfrm>
        </p:spPr>
        <p:txBody>
          <a:bodyPr/>
          <a:lstStyle>
            <a:lvl1pPr>
              <a:defRPr sz="2250" baseline="0"/>
            </a:lvl1pPr>
          </a:lstStyle>
          <a:p>
            <a:r>
              <a:rPr lang="en-US"/>
              <a:t>Click to edit Master title style</a:t>
            </a:r>
            <a:endParaRPr lang="en-US" dirty="0"/>
          </a:p>
        </p:txBody>
      </p:sp>
      <p:sp>
        <p:nvSpPr>
          <p:cNvPr id="6" name="Date Placeholder 1">
            <a:extLst>
              <a:ext uri="{FF2B5EF4-FFF2-40B4-BE49-F238E27FC236}">
                <a16:creationId xmlns:a16="http://schemas.microsoft.com/office/drawing/2014/main" id="{7F76A671-5225-412D-B660-1851F315675A}"/>
              </a:ext>
            </a:extLst>
          </p:cNvPr>
          <p:cNvSpPr>
            <a:spLocks noGrp="1"/>
          </p:cNvSpPr>
          <p:nvPr>
            <p:ph type="dt" sz="half" idx="10"/>
          </p:nvPr>
        </p:nvSpPr>
        <p:spPr/>
        <p:txBody>
          <a:bodyPr/>
          <a:lstStyle>
            <a:lvl1pPr>
              <a:defRPr/>
            </a:lvl1pPr>
          </a:lstStyle>
          <a:p>
            <a:pPr>
              <a:defRPr/>
            </a:pPr>
            <a:fld id="{BCD3C5D7-9F50-4897-B4AA-5B1E07320906}" type="datetimeFigureOut">
              <a:rPr lang="en-US"/>
              <a:pPr>
                <a:defRPr/>
              </a:pPr>
              <a:t>9/1/2025</a:t>
            </a:fld>
            <a:endParaRPr lang="en-US"/>
          </a:p>
        </p:txBody>
      </p:sp>
      <p:sp>
        <p:nvSpPr>
          <p:cNvPr id="7" name="Slide Number Placeholder 3">
            <a:extLst>
              <a:ext uri="{FF2B5EF4-FFF2-40B4-BE49-F238E27FC236}">
                <a16:creationId xmlns:a16="http://schemas.microsoft.com/office/drawing/2014/main" id="{AAE3E85F-1888-4247-8B81-5482DAFCC803}"/>
              </a:ext>
            </a:extLst>
          </p:cNvPr>
          <p:cNvSpPr>
            <a:spLocks noGrp="1"/>
          </p:cNvSpPr>
          <p:nvPr>
            <p:ph type="sldNum" sz="quarter" idx="11"/>
          </p:nvPr>
        </p:nvSpPr>
        <p:spPr/>
        <p:txBody>
          <a:bodyPr/>
          <a:lstStyle>
            <a:lvl1pPr>
              <a:defRPr/>
            </a:lvl1pPr>
          </a:lstStyle>
          <a:p>
            <a:pPr>
              <a:defRPr/>
            </a:pPr>
            <a:fld id="{D8801FC9-F240-4719-904B-D5F474BDF76D}" type="slidenum">
              <a:rPr lang="en-US"/>
              <a:pPr>
                <a:defRPr/>
              </a:pPr>
              <a:t>‹#›</a:t>
            </a:fld>
            <a:endParaRPr lang="en-US"/>
          </a:p>
        </p:txBody>
      </p:sp>
    </p:spTree>
    <p:extLst>
      <p:ext uri="{BB962C8B-B14F-4D97-AF65-F5344CB8AC3E}">
        <p14:creationId xmlns:p14="http://schemas.microsoft.com/office/powerpoint/2010/main" val="23197110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pic>
        <p:nvPicPr>
          <p:cNvPr id="3" name="Picture 9" descr="RCA Logo_Final TeeS.jpg">
            <a:extLst>
              <a:ext uri="{FF2B5EF4-FFF2-40B4-BE49-F238E27FC236}">
                <a16:creationId xmlns:a16="http://schemas.microsoft.com/office/drawing/2014/main" id="{4C5EF015-E29A-4758-ACB5-E615A6860D2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6339" y="2149475"/>
            <a:ext cx="1997075"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RCA Logo_Final_Horizontal.jpg">
            <a:extLst>
              <a:ext uri="{FF2B5EF4-FFF2-40B4-BE49-F238E27FC236}">
                <a16:creationId xmlns:a16="http://schemas.microsoft.com/office/drawing/2014/main" id="{E731D52E-82CE-424E-9864-B5D97F70787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87851" y="4238627"/>
            <a:ext cx="278447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rca sponsorship logotee_Square.jpg">
            <a:extLst>
              <a:ext uri="{FF2B5EF4-FFF2-40B4-BE49-F238E27FC236}">
                <a16:creationId xmlns:a16="http://schemas.microsoft.com/office/drawing/2014/main" id="{526E76FC-662F-4D35-867C-DB984ED84CD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35439" y="2052640"/>
            <a:ext cx="1017587"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RCA sponsorship Logo_Final_OG.jpg">
            <a:extLst>
              <a:ext uri="{FF2B5EF4-FFF2-40B4-BE49-F238E27FC236}">
                <a16:creationId xmlns:a16="http://schemas.microsoft.com/office/drawing/2014/main" id="{2E1E97B2-56F2-4E9A-9160-E6DE0E8EABD3}"/>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617664" y="4186238"/>
            <a:ext cx="1958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descr="RCA sponsorship Logo_Final_OG-NEW.jpg">
            <a:extLst>
              <a:ext uri="{FF2B5EF4-FFF2-40B4-BE49-F238E27FC236}">
                <a16:creationId xmlns:a16="http://schemas.microsoft.com/office/drawing/2014/main" id="{BE3816AD-1339-4493-BDCE-269F4663338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96013" y="2149475"/>
            <a:ext cx="140335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457200" y="274638"/>
            <a:ext cx="8229600" cy="1143000"/>
          </a:xfrm>
        </p:spPr>
        <p:txBody>
          <a:bodyPr/>
          <a:lstStyle>
            <a:lvl1pPr>
              <a:defRPr sz="2250" baseline="0"/>
            </a:lvl1pPr>
          </a:lstStyle>
          <a:p>
            <a:r>
              <a:rPr lang="en-US"/>
              <a:t>Click to edit Master title style</a:t>
            </a:r>
            <a:endParaRPr lang="en-US" dirty="0"/>
          </a:p>
        </p:txBody>
      </p:sp>
      <p:sp>
        <p:nvSpPr>
          <p:cNvPr id="9" name="Date Placeholder 1">
            <a:extLst>
              <a:ext uri="{FF2B5EF4-FFF2-40B4-BE49-F238E27FC236}">
                <a16:creationId xmlns:a16="http://schemas.microsoft.com/office/drawing/2014/main" id="{8930A7F6-582C-45D1-9C40-B61701DBA5F2}"/>
              </a:ext>
            </a:extLst>
          </p:cNvPr>
          <p:cNvSpPr>
            <a:spLocks noGrp="1"/>
          </p:cNvSpPr>
          <p:nvPr>
            <p:ph type="dt" sz="half" idx="10"/>
          </p:nvPr>
        </p:nvSpPr>
        <p:spPr/>
        <p:txBody>
          <a:bodyPr/>
          <a:lstStyle>
            <a:lvl1pPr>
              <a:defRPr/>
            </a:lvl1pPr>
          </a:lstStyle>
          <a:p>
            <a:pPr>
              <a:defRPr/>
            </a:pPr>
            <a:fld id="{987A6C6E-4B5A-44AF-924B-C43015B81FE0}" type="datetimeFigureOut">
              <a:rPr lang="en-US"/>
              <a:pPr>
                <a:defRPr/>
              </a:pPr>
              <a:t>9/1/2025</a:t>
            </a:fld>
            <a:endParaRPr lang="en-US"/>
          </a:p>
        </p:txBody>
      </p:sp>
      <p:sp>
        <p:nvSpPr>
          <p:cNvPr id="10" name="Slide Number Placeholder 3">
            <a:extLst>
              <a:ext uri="{FF2B5EF4-FFF2-40B4-BE49-F238E27FC236}">
                <a16:creationId xmlns:a16="http://schemas.microsoft.com/office/drawing/2014/main" id="{1133EA1A-56D4-441B-A474-992C9C81568D}"/>
              </a:ext>
            </a:extLst>
          </p:cNvPr>
          <p:cNvSpPr>
            <a:spLocks noGrp="1"/>
          </p:cNvSpPr>
          <p:nvPr>
            <p:ph type="sldNum" sz="quarter" idx="11"/>
          </p:nvPr>
        </p:nvSpPr>
        <p:spPr/>
        <p:txBody>
          <a:bodyPr/>
          <a:lstStyle>
            <a:lvl1pPr>
              <a:defRPr/>
            </a:lvl1pPr>
          </a:lstStyle>
          <a:p>
            <a:pPr>
              <a:defRPr/>
            </a:pPr>
            <a:fld id="{F048B7D0-DC53-4C54-A6F5-06D94B0BD3CA}" type="slidenum">
              <a:rPr lang="en-US"/>
              <a:pPr>
                <a:defRPr/>
              </a:pPr>
              <a:t>‹#›</a:t>
            </a:fld>
            <a:endParaRPr lang="en-US"/>
          </a:p>
        </p:txBody>
      </p:sp>
    </p:spTree>
    <p:extLst>
      <p:ext uri="{BB962C8B-B14F-4D97-AF65-F5344CB8AC3E}">
        <p14:creationId xmlns:p14="http://schemas.microsoft.com/office/powerpoint/2010/main" val="29119585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3CCC58E-2D8E-4EBD-8CE3-7C86EC461B78}"/>
              </a:ext>
            </a:extLst>
          </p:cNvPr>
          <p:cNvSpPr/>
          <p:nvPr userDrawn="1"/>
        </p:nvSpPr>
        <p:spPr>
          <a:xfrm>
            <a:off x="1863726" y="2263775"/>
            <a:ext cx="1077913" cy="1436688"/>
          </a:xfrm>
          <a:prstGeom prst="ellipse">
            <a:avLst/>
          </a:prstGeom>
          <a:solidFill>
            <a:srgbClr val="041229"/>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50">
              <a:solidFill>
                <a:schemeClr val="tx2"/>
              </a:solidFill>
            </a:endParaRPr>
          </a:p>
        </p:txBody>
      </p:sp>
      <p:sp>
        <p:nvSpPr>
          <p:cNvPr id="4" name="Oval 3">
            <a:extLst>
              <a:ext uri="{FF2B5EF4-FFF2-40B4-BE49-F238E27FC236}">
                <a16:creationId xmlns:a16="http://schemas.microsoft.com/office/drawing/2014/main" id="{25F811C9-12D8-48F7-BB65-ABB1E9E48B78}"/>
              </a:ext>
            </a:extLst>
          </p:cNvPr>
          <p:cNvSpPr/>
          <p:nvPr userDrawn="1"/>
        </p:nvSpPr>
        <p:spPr>
          <a:xfrm>
            <a:off x="4005263" y="2263775"/>
            <a:ext cx="1077912" cy="1436688"/>
          </a:xfrm>
          <a:prstGeom prst="ellipse">
            <a:avLst/>
          </a:prstGeom>
          <a:solidFill>
            <a:srgbClr val="C40010"/>
          </a:solidFill>
          <a:ln>
            <a:solidFill>
              <a:srgbClr val="C4080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50">
              <a:solidFill>
                <a:schemeClr val="tx2"/>
              </a:solidFill>
            </a:endParaRPr>
          </a:p>
        </p:txBody>
      </p:sp>
      <p:sp>
        <p:nvSpPr>
          <p:cNvPr id="5" name="Oval 4">
            <a:extLst>
              <a:ext uri="{FF2B5EF4-FFF2-40B4-BE49-F238E27FC236}">
                <a16:creationId xmlns:a16="http://schemas.microsoft.com/office/drawing/2014/main" id="{13C73118-C4F0-4E93-8E41-6E4E9688BC3D}"/>
              </a:ext>
            </a:extLst>
          </p:cNvPr>
          <p:cNvSpPr/>
          <p:nvPr userDrawn="1"/>
        </p:nvSpPr>
        <p:spPr>
          <a:xfrm>
            <a:off x="6084888" y="2263775"/>
            <a:ext cx="1077912" cy="1436688"/>
          </a:xfrm>
          <a:prstGeom prst="ellipse">
            <a:avLst/>
          </a:prstGeom>
          <a:solidFill>
            <a:srgbClr val="BE896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50">
              <a:solidFill>
                <a:schemeClr val="tx2"/>
              </a:solidFill>
            </a:endParaRPr>
          </a:p>
        </p:txBody>
      </p:sp>
      <p:sp>
        <p:nvSpPr>
          <p:cNvPr id="7" name="TextBox 6">
            <a:extLst>
              <a:ext uri="{FF2B5EF4-FFF2-40B4-BE49-F238E27FC236}">
                <a16:creationId xmlns:a16="http://schemas.microsoft.com/office/drawing/2014/main" id="{7E2E0A02-4CD6-41A3-B58C-BDE5B6C84355}"/>
              </a:ext>
            </a:extLst>
          </p:cNvPr>
          <p:cNvSpPr txBox="1"/>
          <p:nvPr userDrawn="1"/>
        </p:nvSpPr>
        <p:spPr>
          <a:xfrm>
            <a:off x="3924300" y="3994151"/>
            <a:ext cx="1238250" cy="669414"/>
          </a:xfrm>
          <a:prstGeom prst="rect">
            <a:avLst/>
          </a:prstGeom>
          <a:noFill/>
        </p:spPr>
        <p:txBody>
          <a:bodyPr>
            <a:spAutoFit/>
          </a:bodyPr>
          <a:lstStyle/>
          <a:p>
            <a:pPr algn="ctr">
              <a:defRPr/>
            </a:pPr>
            <a:r>
              <a:rPr lang="en-US" sz="1250" b="1" dirty="0"/>
              <a:t>Red</a:t>
            </a:r>
          </a:p>
          <a:p>
            <a:pPr algn="ctr">
              <a:defRPr/>
            </a:pPr>
            <a:r>
              <a:rPr lang="en-US" sz="1250" dirty="0"/>
              <a:t>Hex: CC0000</a:t>
            </a:r>
          </a:p>
          <a:p>
            <a:pPr algn="ctr">
              <a:defRPr/>
            </a:pPr>
            <a:r>
              <a:rPr lang="en-US" sz="1250" dirty="0"/>
              <a:t>R:204 G: 0 B:0</a:t>
            </a:r>
          </a:p>
        </p:txBody>
      </p:sp>
      <p:sp>
        <p:nvSpPr>
          <p:cNvPr id="8" name="TextBox 7">
            <a:extLst>
              <a:ext uri="{FF2B5EF4-FFF2-40B4-BE49-F238E27FC236}">
                <a16:creationId xmlns:a16="http://schemas.microsoft.com/office/drawing/2014/main" id="{B3769934-8CA1-42B4-BADB-6B49AFE23DE3}"/>
              </a:ext>
            </a:extLst>
          </p:cNvPr>
          <p:cNvSpPr txBox="1"/>
          <p:nvPr userDrawn="1"/>
        </p:nvSpPr>
        <p:spPr>
          <a:xfrm>
            <a:off x="1776413" y="3994151"/>
            <a:ext cx="1238250" cy="669414"/>
          </a:xfrm>
          <a:prstGeom prst="rect">
            <a:avLst/>
          </a:prstGeom>
          <a:noFill/>
        </p:spPr>
        <p:txBody>
          <a:bodyPr>
            <a:spAutoFit/>
          </a:bodyPr>
          <a:lstStyle/>
          <a:p>
            <a:pPr algn="ctr">
              <a:defRPr/>
            </a:pPr>
            <a:r>
              <a:rPr lang="en-US" sz="1250" b="1" dirty="0"/>
              <a:t>Navy Blue</a:t>
            </a:r>
          </a:p>
          <a:p>
            <a:pPr algn="ctr">
              <a:defRPr/>
            </a:pPr>
            <a:r>
              <a:rPr lang="en-US" sz="1250" dirty="0"/>
              <a:t>Hex: 000033</a:t>
            </a:r>
          </a:p>
          <a:p>
            <a:pPr algn="ctr">
              <a:defRPr/>
            </a:pPr>
            <a:r>
              <a:rPr lang="en-US" sz="1250" dirty="0"/>
              <a:t>R:0 G:0 B:51</a:t>
            </a:r>
          </a:p>
        </p:txBody>
      </p:sp>
      <p:sp>
        <p:nvSpPr>
          <p:cNvPr id="9" name="TextBox 8">
            <a:extLst>
              <a:ext uri="{FF2B5EF4-FFF2-40B4-BE49-F238E27FC236}">
                <a16:creationId xmlns:a16="http://schemas.microsoft.com/office/drawing/2014/main" id="{65271720-9E4F-4F06-A56B-7A1F930C9D5D}"/>
              </a:ext>
            </a:extLst>
          </p:cNvPr>
          <p:cNvSpPr txBox="1"/>
          <p:nvPr userDrawn="1"/>
        </p:nvSpPr>
        <p:spPr>
          <a:xfrm>
            <a:off x="5969001" y="3994150"/>
            <a:ext cx="1363663" cy="669414"/>
          </a:xfrm>
          <a:prstGeom prst="rect">
            <a:avLst/>
          </a:prstGeom>
          <a:noFill/>
        </p:spPr>
        <p:txBody>
          <a:bodyPr>
            <a:spAutoFit/>
          </a:bodyPr>
          <a:lstStyle/>
          <a:p>
            <a:pPr algn="ctr">
              <a:defRPr/>
            </a:pPr>
            <a:r>
              <a:rPr lang="en-US" sz="1250" b="1" dirty="0"/>
              <a:t>Beige</a:t>
            </a:r>
          </a:p>
          <a:p>
            <a:pPr algn="ctr">
              <a:defRPr/>
            </a:pPr>
            <a:r>
              <a:rPr lang="en-US" sz="1250" dirty="0"/>
              <a:t>Hex: 996633</a:t>
            </a:r>
          </a:p>
          <a:p>
            <a:pPr algn="ctr">
              <a:defRPr/>
            </a:pPr>
            <a:r>
              <a:rPr lang="en-US" sz="1250" dirty="0"/>
              <a:t>R:152 G:102 B:51</a:t>
            </a:r>
          </a:p>
        </p:txBody>
      </p:sp>
      <p:sp>
        <p:nvSpPr>
          <p:cNvPr id="6" name="Title 1"/>
          <p:cNvSpPr>
            <a:spLocks noGrp="1"/>
          </p:cNvSpPr>
          <p:nvPr>
            <p:ph type="title"/>
          </p:nvPr>
        </p:nvSpPr>
        <p:spPr>
          <a:xfrm>
            <a:off x="457200" y="274638"/>
            <a:ext cx="8229600" cy="1143000"/>
          </a:xfrm>
        </p:spPr>
        <p:txBody>
          <a:bodyPr/>
          <a:lstStyle>
            <a:lvl1pPr>
              <a:defRPr sz="2250" baseline="0"/>
            </a:lvl1pPr>
          </a:lstStyle>
          <a:p>
            <a:r>
              <a:rPr lang="en-US"/>
              <a:t>Click to edit Master title style</a:t>
            </a:r>
            <a:endParaRPr lang="en-US" dirty="0"/>
          </a:p>
        </p:txBody>
      </p:sp>
      <p:sp>
        <p:nvSpPr>
          <p:cNvPr id="10" name="Date Placeholder 2">
            <a:extLst>
              <a:ext uri="{FF2B5EF4-FFF2-40B4-BE49-F238E27FC236}">
                <a16:creationId xmlns:a16="http://schemas.microsoft.com/office/drawing/2014/main" id="{6ACA8B50-5393-44B2-9A47-EDF3000FC813}"/>
              </a:ext>
            </a:extLst>
          </p:cNvPr>
          <p:cNvSpPr>
            <a:spLocks noGrp="1"/>
          </p:cNvSpPr>
          <p:nvPr>
            <p:ph type="dt" sz="half" idx="10"/>
          </p:nvPr>
        </p:nvSpPr>
        <p:spPr/>
        <p:txBody>
          <a:bodyPr/>
          <a:lstStyle>
            <a:lvl1pPr>
              <a:defRPr/>
            </a:lvl1pPr>
          </a:lstStyle>
          <a:p>
            <a:pPr>
              <a:defRPr/>
            </a:pPr>
            <a:fld id="{A82724EC-7E1C-49B1-8B09-E74294BB28F2}" type="datetimeFigureOut">
              <a:rPr lang="en-US"/>
              <a:pPr>
                <a:defRPr/>
              </a:pPr>
              <a:t>9/1/2025</a:t>
            </a:fld>
            <a:endParaRPr lang="en-US"/>
          </a:p>
        </p:txBody>
      </p:sp>
      <p:sp>
        <p:nvSpPr>
          <p:cNvPr id="11" name="Slide Number Placeholder 4">
            <a:extLst>
              <a:ext uri="{FF2B5EF4-FFF2-40B4-BE49-F238E27FC236}">
                <a16:creationId xmlns:a16="http://schemas.microsoft.com/office/drawing/2014/main" id="{00C2F4B0-724A-4FE5-A5DD-2497F1DD196A}"/>
              </a:ext>
            </a:extLst>
          </p:cNvPr>
          <p:cNvSpPr>
            <a:spLocks noGrp="1"/>
          </p:cNvSpPr>
          <p:nvPr>
            <p:ph type="sldNum" sz="quarter" idx="11"/>
          </p:nvPr>
        </p:nvSpPr>
        <p:spPr/>
        <p:txBody>
          <a:bodyPr/>
          <a:lstStyle>
            <a:lvl1pPr>
              <a:defRPr/>
            </a:lvl1pPr>
          </a:lstStyle>
          <a:p>
            <a:pPr>
              <a:defRPr/>
            </a:pPr>
            <a:fld id="{7053EAB8-4854-48E6-9A3C-1ACB883FED3C}" type="slidenum">
              <a:rPr lang="en-US"/>
              <a:pPr>
                <a:defRPr/>
              </a:pPr>
              <a:t>‹#›</a:t>
            </a:fld>
            <a:endParaRPr lang="en-US"/>
          </a:p>
        </p:txBody>
      </p:sp>
    </p:spTree>
    <p:extLst>
      <p:ext uri="{BB962C8B-B14F-4D97-AF65-F5344CB8AC3E}">
        <p14:creationId xmlns:p14="http://schemas.microsoft.com/office/powerpoint/2010/main" val="16880591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A29E258-6F77-4DBE-9FD9-5F8DFD603C70}"/>
              </a:ext>
            </a:extLst>
          </p:cNvPr>
          <p:cNvCxnSpPr/>
          <p:nvPr userDrawn="1"/>
        </p:nvCxnSpPr>
        <p:spPr>
          <a:xfrm>
            <a:off x="685800" y="3670300"/>
            <a:ext cx="7772400"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4" name="Straight Connector 3">
            <a:extLst>
              <a:ext uri="{FF2B5EF4-FFF2-40B4-BE49-F238E27FC236}">
                <a16:creationId xmlns:a16="http://schemas.microsoft.com/office/drawing/2014/main" id="{731AEBC1-94B4-4894-98BE-75F9A69D28D7}"/>
              </a:ext>
            </a:extLst>
          </p:cNvPr>
          <p:cNvCxnSpPr/>
          <p:nvPr userDrawn="1"/>
        </p:nvCxnSpPr>
        <p:spPr>
          <a:xfrm>
            <a:off x="685800" y="2060575"/>
            <a:ext cx="7772400" cy="0"/>
          </a:xfrm>
          <a:prstGeom prst="line">
            <a:avLst/>
          </a:prstGeom>
        </p:spPr>
        <p:style>
          <a:lnRef idx="1">
            <a:schemeClr val="accent3"/>
          </a:lnRef>
          <a:fillRef idx="0">
            <a:schemeClr val="accent3"/>
          </a:fillRef>
          <a:effectRef idx="0">
            <a:schemeClr val="accent3"/>
          </a:effectRef>
          <a:fontRef idx="minor">
            <a:schemeClr val="tx1"/>
          </a:fontRef>
        </p:style>
      </p:cxnSp>
      <p:sp>
        <p:nvSpPr>
          <p:cNvPr id="2" name="Title 1"/>
          <p:cNvSpPr>
            <a:spLocks noGrp="1"/>
          </p:cNvSpPr>
          <p:nvPr>
            <p:ph type="ctrTitle"/>
          </p:nvPr>
        </p:nvSpPr>
        <p:spPr>
          <a:xfrm>
            <a:off x="685800" y="2130428"/>
            <a:ext cx="7772400" cy="1470025"/>
          </a:xfrm>
        </p:spPr>
        <p:txBody>
          <a:bodyPr/>
          <a:lstStyle>
            <a:lvl1pPr>
              <a:defRPr sz="3000" b="1" baseline="0">
                <a:solidFill>
                  <a:srgbClr val="041229"/>
                </a:solidFill>
              </a:defRPr>
            </a:lvl1pPr>
          </a:lstStyle>
          <a:p>
            <a:r>
              <a:rPr lang="en-US"/>
              <a:t>Click to edit Master title style</a:t>
            </a:r>
            <a:endParaRPr lang="en-US" dirty="0"/>
          </a:p>
        </p:txBody>
      </p:sp>
      <p:sp>
        <p:nvSpPr>
          <p:cNvPr id="5" name="Date Placeholder 3">
            <a:extLst>
              <a:ext uri="{FF2B5EF4-FFF2-40B4-BE49-F238E27FC236}">
                <a16:creationId xmlns:a16="http://schemas.microsoft.com/office/drawing/2014/main" id="{1194184D-7631-40F6-AF94-BB3AF5E9C037}"/>
              </a:ext>
            </a:extLst>
          </p:cNvPr>
          <p:cNvSpPr>
            <a:spLocks noGrp="1"/>
          </p:cNvSpPr>
          <p:nvPr>
            <p:ph type="dt" sz="half" idx="10"/>
          </p:nvPr>
        </p:nvSpPr>
        <p:spPr/>
        <p:txBody>
          <a:bodyPr/>
          <a:lstStyle>
            <a:lvl1pPr>
              <a:defRPr/>
            </a:lvl1pPr>
          </a:lstStyle>
          <a:p>
            <a:pPr>
              <a:defRPr/>
            </a:pPr>
            <a:fld id="{DF831376-9F80-4B04-892C-294CE6246C88}" type="datetimeFigureOut">
              <a:rPr lang="en-US"/>
              <a:pPr>
                <a:defRPr/>
              </a:pPr>
              <a:t>9/1/2025</a:t>
            </a:fld>
            <a:endParaRPr lang="en-US"/>
          </a:p>
        </p:txBody>
      </p:sp>
      <p:sp>
        <p:nvSpPr>
          <p:cNvPr id="6" name="Slide Number Placeholder 5">
            <a:extLst>
              <a:ext uri="{FF2B5EF4-FFF2-40B4-BE49-F238E27FC236}">
                <a16:creationId xmlns:a16="http://schemas.microsoft.com/office/drawing/2014/main" id="{3F38708D-D653-428F-98E5-F068CC64CE81}"/>
              </a:ext>
            </a:extLst>
          </p:cNvPr>
          <p:cNvSpPr>
            <a:spLocks noGrp="1"/>
          </p:cNvSpPr>
          <p:nvPr>
            <p:ph type="sldNum" sz="quarter" idx="11"/>
          </p:nvPr>
        </p:nvSpPr>
        <p:spPr/>
        <p:txBody>
          <a:bodyPr/>
          <a:lstStyle>
            <a:lvl1pPr>
              <a:defRPr/>
            </a:lvl1pPr>
          </a:lstStyle>
          <a:p>
            <a:pPr>
              <a:defRPr/>
            </a:pPr>
            <a:fld id="{BAE6698E-36D1-4694-BF6A-61FDE54062ED}" type="slidenum">
              <a:rPr lang="en-US"/>
              <a:pPr>
                <a:defRPr/>
              </a:pPr>
              <a:t>‹#›</a:t>
            </a:fld>
            <a:endParaRPr lang="en-US"/>
          </a:p>
        </p:txBody>
      </p:sp>
    </p:spTree>
    <p:extLst>
      <p:ext uri="{BB962C8B-B14F-4D97-AF65-F5344CB8AC3E}">
        <p14:creationId xmlns:p14="http://schemas.microsoft.com/office/powerpoint/2010/main" val="10065362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2AC11-AB7F-2AB8-4D77-3540237F4B4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04ACD64-D319-8830-C864-66139FC7B69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7811786-1E74-F2ED-49E9-666EB78AEDB5}"/>
              </a:ext>
            </a:extLst>
          </p:cNvPr>
          <p:cNvSpPr>
            <a:spLocks noGrp="1"/>
          </p:cNvSpPr>
          <p:nvPr>
            <p:ph type="dt" sz="half" idx="10"/>
          </p:nvPr>
        </p:nvSpPr>
        <p:spPr/>
        <p:txBody>
          <a:bodyPr/>
          <a:lstStyle/>
          <a:p>
            <a:pPr>
              <a:defRPr/>
            </a:pPr>
            <a:fld id="{6C116DDF-9C18-4F9E-8824-98BC12EDA13D}" type="datetimeFigureOut">
              <a:rPr lang="en-US" smtClean="0"/>
              <a:pPr>
                <a:defRPr/>
              </a:pPr>
              <a:t>9/1/2025</a:t>
            </a:fld>
            <a:endParaRPr lang="en-US" dirty="0"/>
          </a:p>
        </p:txBody>
      </p:sp>
      <p:sp>
        <p:nvSpPr>
          <p:cNvPr id="5" name="Footer Placeholder 4">
            <a:extLst>
              <a:ext uri="{FF2B5EF4-FFF2-40B4-BE49-F238E27FC236}">
                <a16:creationId xmlns:a16="http://schemas.microsoft.com/office/drawing/2014/main" id="{41D36CFF-183D-0722-798E-1D7F054F96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EA0D8E-0A96-B304-CE55-55565DBCF3BA}"/>
              </a:ext>
            </a:extLst>
          </p:cNvPr>
          <p:cNvSpPr>
            <a:spLocks noGrp="1"/>
          </p:cNvSpPr>
          <p:nvPr>
            <p:ph type="sldNum" sz="quarter" idx="12"/>
          </p:nvPr>
        </p:nvSpPr>
        <p:spPr/>
        <p:txBody>
          <a:bodyPr/>
          <a:lstStyle/>
          <a:p>
            <a:pPr>
              <a:defRPr/>
            </a:pPr>
            <a:fld id="{EB5ADD48-D579-4F73-90A8-FB888E775935}" type="slidenum">
              <a:rPr lang="en-US" smtClean="0"/>
              <a:pPr>
                <a:defRPr/>
              </a:pPr>
              <a:t>‹#›</a:t>
            </a:fld>
            <a:endParaRPr lang="en-US" dirty="0"/>
          </a:p>
        </p:txBody>
      </p:sp>
    </p:spTree>
    <p:extLst>
      <p:ext uri="{BB962C8B-B14F-4D97-AF65-F5344CB8AC3E}">
        <p14:creationId xmlns:p14="http://schemas.microsoft.com/office/powerpoint/2010/main" val="5083113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5D5B9-176A-8B8C-614B-0D6FF2E866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C3DDD3-9FF6-D17B-1099-09787CF749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D8AE4D-614C-D371-7284-7EB9EAC7D8CE}"/>
              </a:ext>
            </a:extLst>
          </p:cNvPr>
          <p:cNvSpPr>
            <a:spLocks noGrp="1"/>
          </p:cNvSpPr>
          <p:nvPr>
            <p:ph type="dt" sz="half" idx="10"/>
          </p:nvPr>
        </p:nvSpPr>
        <p:spPr/>
        <p:txBody>
          <a:bodyPr/>
          <a:lstStyle/>
          <a:p>
            <a:pPr>
              <a:defRPr/>
            </a:pPr>
            <a:fld id="{F7022708-41CB-4903-9202-AF9F30C80ED6}" type="datetimeFigureOut">
              <a:rPr lang="en-US" smtClean="0"/>
              <a:pPr>
                <a:defRPr/>
              </a:pPr>
              <a:t>9/1/2025</a:t>
            </a:fld>
            <a:endParaRPr lang="en-US" dirty="0"/>
          </a:p>
        </p:txBody>
      </p:sp>
      <p:sp>
        <p:nvSpPr>
          <p:cNvPr id="5" name="Footer Placeholder 4">
            <a:extLst>
              <a:ext uri="{FF2B5EF4-FFF2-40B4-BE49-F238E27FC236}">
                <a16:creationId xmlns:a16="http://schemas.microsoft.com/office/drawing/2014/main" id="{FED18719-6309-D154-38B3-E3AFEEF9AA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ACA2D-4EB7-2D40-6C13-94EDEDE6D11D}"/>
              </a:ext>
            </a:extLst>
          </p:cNvPr>
          <p:cNvSpPr>
            <a:spLocks noGrp="1"/>
          </p:cNvSpPr>
          <p:nvPr>
            <p:ph type="sldNum" sz="quarter" idx="12"/>
          </p:nvPr>
        </p:nvSpPr>
        <p:spPr/>
        <p:txBody>
          <a:bodyPr/>
          <a:lstStyle/>
          <a:p>
            <a:pPr>
              <a:defRPr/>
            </a:pPr>
            <a:fld id="{402641D5-AF1E-4AB8-ABB6-5D918524B382}" type="slidenum">
              <a:rPr lang="en-US" smtClean="0"/>
              <a:pPr>
                <a:defRPr/>
              </a:pPr>
              <a:t>‹#›</a:t>
            </a:fld>
            <a:endParaRPr lang="en-US" dirty="0"/>
          </a:p>
        </p:txBody>
      </p:sp>
    </p:spTree>
    <p:extLst>
      <p:ext uri="{BB962C8B-B14F-4D97-AF65-F5344CB8AC3E}">
        <p14:creationId xmlns:p14="http://schemas.microsoft.com/office/powerpoint/2010/main" val="1005739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59120ABD-31BD-4AE7-9EAD-1864BD4BE1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64769" y="6445250"/>
            <a:ext cx="14144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97363F5E-1431-42D9-90D2-2345E645E5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64769" y="6445250"/>
            <a:ext cx="14144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1">
            <a:extLst>
              <a:ext uri="{FF2B5EF4-FFF2-40B4-BE49-F238E27FC236}">
                <a16:creationId xmlns:a16="http://schemas.microsoft.com/office/drawing/2014/main" id="{DA280567-7FFC-4BCA-8DF4-7D26865E9D53}"/>
              </a:ext>
            </a:extLst>
          </p:cNvPr>
          <p:cNvSpPr>
            <a:spLocks noGrp="1"/>
          </p:cNvSpPr>
          <p:nvPr>
            <p:ph type="dt" sz="half" idx="10"/>
          </p:nvPr>
        </p:nvSpPr>
        <p:spPr/>
        <p:txBody>
          <a:bodyPr/>
          <a:lstStyle>
            <a:lvl1pPr>
              <a:defRPr dirty="0"/>
            </a:lvl1pPr>
          </a:lstStyle>
          <a:p>
            <a:pPr>
              <a:defRPr/>
            </a:pPr>
            <a:r>
              <a:rPr lang="en-US"/>
              <a:t>Confidential </a:t>
            </a:r>
          </a:p>
        </p:txBody>
      </p:sp>
      <p:sp>
        <p:nvSpPr>
          <p:cNvPr id="5" name="Slide Number Placeholder 6">
            <a:extLst>
              <a:ext uri="{FF2B5EF4-FFF2-40B4-BE49-F238E27FC236}">
                <a16:creationId xmlns:a16="http://schemas.microsoft.com/office/drawing/2014/main" id="{94B189B7-955E-4A10-AE57-764F7F1A3550}"/>
              </a:ext>
            </a:extLst>
          </p:cNvPr>
          <p:cNvSpPr>
            <a:spLocks noGrp="1"/>
          </p:cNvSpPr>
          <p:nvPr>
            <p:ph type="sldNum" sz="quarter" idx="11"/>
          </p:nvPr>
        </p:nvSpPr>
        <p:spPr/>
        <p:txBody>
          <a:bodyPr/>
          <a:lstStyle>
            <a:lvl1pPr>
              <a:defRPr/>
            </a:lvl1pPr>
          </a:lstStyle>
          <a:p>
            <a:pPr>
              <a:defRPr/>
            </a:pPr>
            <a:fld id="{E82D8979-E5A8-484B-AFE4-9F207C4440B7}" type="slidenum">
              <a:rPr lang="en-US" altLang="en-US"/>
              <a:pPr>
                <a:defRPr/>
              </a:pPr>
              <a:t>‹#›</a:t>
            </a:fld>
            <a:endParaRPr lang="en-US" altLang="en-US" dirty="0"/>
          </a:p>
        </p:txBody>
      </p:sp>
    </p:spTree>
    <p:extLst>
      <p:ext uri="{BB962C8B-B14F-4D97-AF65-F5344CB8AC3E}">
        <p14:creationId xmlns:p14="http://schemas.microsoft.com/office/powerpoint/2010/main" val="21909836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E29F4-2946-D0B9-38F8-361089BB09C9}"/>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B87EE89-8C2A-CF92-74E3-6B2ABD6B34EC}"/>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C1C742-B953-1AC1-AAE8-849ABC12E06B}"/>
              </a:ext>
            </a:extLst>
          </p:cNvPr>
          <p:cNvSpPr>
            <a:spLocks noGrp="1"/>
          </p:cNvSpPr>
          <p:nvPr>
            <p:ph type="dt" sz="half" idx="10"/>
          </p:nvPr>
        </p:nvSpPr>
        <p:spPr/>
        <p:txBody>
          <a:bodyPr/>
          <a:lstStyle/>
          <a:p>
            <a:pPr>
              <a:defRPr/>
            </a:pPr>
            <a:fld id="{36FBEA47-A28E-49D7-A9DA-399F3D81B1B1}" type="datetimeFigureOut">
              <a:rPr lang="en-US" smtClean="0"/>
              <a:pPr>
                <a:defRPr/>
              </a:pPr>
              <a:t>9/1/2025</a:t>
            </a:fld>
            <a:endParaRPr lang="en-US" dirty="0"/>
          </a:p>
        </p:txBody>
      </p:sp>
      <p:sp>
        <p:nvSpPr>
          <p:cNvPr id="5" name="Footer Placeholder 4">
            <a:extLst>
              <a:ext uri="{FF2B5EF4-FFF2-40B4-BE49-F238E27FC236}">
                <a16:creationId xmlns:a16="http://schemas.microsoft.com/office/drawing/2014/main" id="{41964E7F-27FF-0FD5-67B3-73412DC11C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899E4B-11BB-44A3-8F6F-349076D870FB}"/>
              </a:ext>
            </a:extLst>
          </p:cNvPr>
          <p:cNvSpPr>
            <a:spLocks noGrp="1"/>
          </p:cNvSpPr>
          <p:nvPr>
            <p:ph type="sldNum" sz="quarter" idx="12"/>
          </p:nvPr>
        </p:nvSpPr>
        <p:spPr/>
        <p:txBody>
          <a:bodyPr/>
          <a:lstStyle/>
          <a:p>
            <a:pPr>
              <a:defRPr/>
            </a:pPr>
            <a:fld id="{C7ADCBDF-11A2-4668-851F-37A270C6FB60}" type="slidenum">
              <a:rPr lang="en-US" smtClean="0"/>
              <a:pPr>
                <a:defRPr/>
              </a:pPr>
              <a:t>‹#›</a:t>
            </a:fld>
            <a:endParaRPr lang="en-US" dirty="0"/>
          </a:p>
        </p:txBody>
      </p:sp>
    </p:spTree>
    <p:extLst>
      <p:ext uri="{BB962C8B-B14F-4D97-AF65-F5344CB8AC3E}">
        <p14:creationId xmlns:p14="http://schemas.microsoft.com/office/powerpoint/2010/main" val="31457473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2878B-0824-6C56-6C5C-CC0FE1AE8F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446C57-C32A-2B8A-56FB-6BFEB36F3D0A}"/>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03F52E-F0B6-CC36-27F8-7D182A6015E9}"/>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C233DD-A4FD-2815-4EAC-5CCA4E10EE3C}"/>
              </a:ext>
            </a:extLst>
          </p:cNvPr>
          <p:cNvSpPr>
            <a:spLocks noGrp="1"/>
          </p:cNvSpPr>
          <p:nvPr>
            <p:ph type="dt" sz="half" idx="10"/>
          </p:nvPr>
        </p:nvSpPr>
        <p:spPr/>
        <p:txBody>
          <a:bodyPr/>
          <a:lstStyle/>
          <a:p>
            <a:pPr>
              <a:defRPr/>
            </a:pPr>
            <a:fld id="{CEF8EF7B-A732-4EE0-BC85-121163F13508}" type="datetimeFigureOut">
              <a:rPr lang="en-US" smtClean="0"/>
              <a:pPr>
                <a:defRPr/>
              </a:pPr>
              <a:t>9/1/2025</a:t>
            </a:fld>
            <a:endParaRPr lang="en-US"/>
          </a:p>
        </p:txBody>
      </p:sp>
      <p:sp>
        <p:nvSpPr>
          <p:cNvPr id="6" name="Footer Placeholder 5">
            <a:extLst>
              <a:ext uri="{FF2B5EF4-FFF2-40B4-BE49-F238E27FC236}">
                <a16:creationId xmlns:a16="http://schemas.microsoft.com/office/drawing/2014/main" id="{1E600B84-CEB1-A592-1A5F-A5FC224477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33F54C-C251-77D0-ECCE-09074EF0E32F}"/>
              </a:ext>
            </a:extLst>
          </p:cNvPr>
          <p:cNvSpPr>
            <a:spLocks noGrp="1"/>
          </p:cNvSpPr>
          <p:nvPr>
            <p:ph type="sldNum" sz="quarter" idx="12"/>
          </p:nvPr>
        </p:nvSpPr>
        <p:spPr/>
        <p:txBody>
          <a:bodyPr/>
          <a:lstStyle/>
          <a:p>
            <a:pPr>
              <a:defRPr/>
            </a:pPr>
            <a:r>
              <a:rPr lang="en-US" i="1"/>
              <a:t>©2020 Recovery Centers of America Holdings, LLC</a:t>
            </a:r>
            <a:endParaRPr lang="en-US"/>
          </a:p>
          <a:p>
            <a:pPr>
              <a:defRPr/>
            </a:pPr>
            <a:endParaRPr lang="en-US"/>
          </a:p>
        </p:txBody>
      </p:sp>
    </p:spTree>
    <p:extLst>
      <p:ext uri="{BB962C8B-B14F-4D97-AF65-F5344CB8AC3E}">
        <p14:creationId xmlns:p14="http://schemas.microsoft.com/office/powerpoint/2010/main" val="37384123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BDAAF-531E-A4D8-CF34-FB8FE0F0B7D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21AB88-931E-CEA8-303E-6368CF9DCC4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C9E97-B314-B129-621F-F4237C30971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B2704C-9185-FB00-D9DF-8D924D014F5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27694AB-A4D1-3A99-9020-67A8770ED31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E78C40-BF54-CA98-53C5-86D20714C249}"/>
              </a:ext>
            </a:extLst>
          </p:cNvPr>
          <p:cNvSpPr>
            <a:spLocks noGrp="1"/>
          </p:cNvSpPr>
          <p:nvPr>
            <p:ph type="dt" sz="half" idx="10"/>
          </p:nvPr>
        </p:nvSpPr>
        <p:spPr/>
        <p:txBody>
          <a:bodyPr/>
          <a:lstStyle/>
          <a:p>
            <a:pPr>
              <a:defRPr/>
            </a:pPr>
            <a:fld id="{B8D053A1-49C0-4A70-9E3D-ECF3F6550DA8}" type="datetimeFigureOut">
              <a:rPr lang="en-US" smtClean="0"/>
              <a:pPr>
                <a:defRPr/>
              </a:pPr>
              <a:t>9/1/2025</a:t>
            </a:fld>
            <a:endParaRPr lang="en-US" dirty="0"/>
          </a:p>
        </p:txBody>
      </p:sp>
      <p:sp>
        <p:nvSpPr>
          <p:cNvPr id="8" name="Footer Placeholder 7">
            <a:extLst>
              <a:ext uri="{FF2B5EF4-FFF2-40B4-BE49-F238E27FC236}">
                <a16:creationId xmlns:a16="http://schemas.microsoft.com/office/drawing/2014/main" id="{4B2CDAB1-39DB-B3C1-C419-110C2E0172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FA688D-C3B0-8221-69B4-8A8E440026BE}"/>
              </a:ext>
            </a:extLst>
          </p:cNvPr>
          <p:cNvSpPr>
            <a:spLocks noGrp="1"/>
          </p:cNvSpPr>
          <p:nvPr>
            <p:ph type="sldNum" sz="quarter" idx="12"/>
          </p:nvPr>
        </p:nvSpPr>
        <p:spPr/>
        <p:txBody>
          <a:bodyPr/>
          <a:lstStyle/>
          <a:p>
            <a:pPr>
              <a:defRPr/>
            </a:pPr>
            <a:fld id="{846359E2-6C6D-46AD-A9FE-29C10E3B1B99}" type="slidenum">
              <a:rPr lang="en-US" smtClean="0"/>
              <a:pPr>
                <a:defRPr/>
              </a:pPr>
              <a:t>‹#›</a:t>
            </a:fld>
            <a:endParaRPr lang="en-US" dirty="0"/>
          </a:p>
        </p:txBody>
      </p:sp>
    </p:spTree>
    <p:extLst>
      <p:ext uri="{BB962C8B-B14F-4D97-AF65-F5344CB8AC3E}">
        <p14:creationId xmlns:p14="http://schemas.microsoft.com/office/powerpoint/2010/main" val="26936048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12D3E-4154-E9EE-0445-01BFFB7CF4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B925B1-56C4-4A7C-D48B-21A2BA50D824}"/>
              </a:ext>
            </a:extLst>
          </p:cNvPr>
          <p:cNvSpPr>
            <a:spLocks noGrp="1"/>
          </p:cNvSpPr>
          <p:nvPr>
            <p:ph type="dt" sz="half" idx="10"/>
          </p:nvPr>
        </p:nvSpPr>
        <p:spPr/>
        <p:txBody>
          <a:bodyPr/>
          <a:lstStyle/>
          <a:p>
            <a:pPr>
              <a:defRPr/>
            </a:pPr>
            <a:fld id="{A82724EC-7E1C-49B1-8B09-E74294BB28F2}" type="datetimeFigureOut">
              <a:rPr lang="en-US" smtClean="0"/>
              <a:pPr>
                <a:defRPr/>
              </a:pPr>
              <a:t>9/1/2025</a:t>
            </a:fld>
            <a:endParaRPr lang="en-US"/>
          </a:p>
        </p:txBody>
      </p:sp>
      <p:sp>
        <p:nvSpPr>
          <p:cNvPr id="4" name="Footer Placeholder 3">
            <a:extLst>
              <a:ext uri="{FF2B5EF4-FFF2-40B4-BE49-F238E27FC236}">
                <a16:creationId xmlns:a16="http://schemas.microsoft.com/office/drawing/2014/main" id="{2ADB24BE-38B3-D2AA-B6C9-4C25DE54F9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658B37-CB48-5ABD-E59A-7DC808153C8F}"/>
              </a:ext>
            </a:extLst>
          </p:cNvPr>
          <p:cNvSpPr>
            <a:spLocks noGrp="1"/>
          </p:cNvSpPr>
          <p:nvPr>
            <p:ph type="sldNum" sz="quarter" idx="12"/>
          </p:nvPr>
        </p:nvSpPr>
        <p:spPr/>
        <p:txBody>
          <a:bodyPr/>
          <a:lstStyle/>
          <a:p>
            <a:pPr>
              <a:defRPr/>
            </a:pPr>
            <a:fld id="{7053EAB8-4854-48E6-9A3C-1ACB883FED3C}" type="slidenum">
              <a:rPr lang="en-US" smtClean="0"/>
              <a:pPr>
                <a:defRPr/>
              </a:pPr>
              <a:t>‹#›</a:t>
            </a:fld>
            <a:endParaRPr lang="en-US"/>
          </a:p>
        </p:txBody>
      </p:sp>
      <p:sp>
        <p:nvSpPr>
          <p:cNvPr id="6" name="Oval 5">
            <a:extLst>
              <a:ext uri="{FF2B5EF4-FFF2-40B4-BE49-F238E27FC236}">
                <a16:creationId xmlns:a16="http://schemas.microsoft.com/office/drawing/2014/main" id="{7BAC5D85-5D2D-E796-2CBF-2F1F7A1F9FC2}"/>
              </a:ext>
            </a:extLst>
          </p:cNvPr>
          <p:cNvSpPr/>
          <p:nvPr userDrawn="1"/>
        </p:nvSpPr>
        <p:spPr>
          <a:xfrm>
            <a:off x="1863726" y="2263775"/>
            <a:ext cx="1077913" cy="1436688"/>
          </a:xfrm>
          <a:prstGeom prst="ellipse">
            <a:avLst/>
          </a:prstGeom>
          <a:solidFill>
            <a:srgbClr val="041229"/>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50">
              <a:solidFill>
                <a:schemeClr val="tx2"/>
              </a:solidFill>
            </a:endParaRPr>
          </a:p>
        </p:txBody>
      </p:sp>
      <p:sp>
        <p:nvSpPr>
          <p:cNvPr id="7" name="Oval 6">
            <a:extLst>
              <a:ext uri="{FF2B5EF4-FFF2-40B4-BE49-F238E27FC236}">
                <a16:creationId xmlns:a16="http://schemas.microsoft.com/office/drawing/2014/main" id="{BEBB44A7-E6C6-636A-8214-D08936118D0D}"/>
              </a:ext>
            </a:extLst>
          </p:cNvPr>
          <p:cNvSpPr/>
          <p:nvPr userDrawn="1"/>
        </p:nvSpPr>
        <p:spPr>
          <a:xfrm>
            <a:off x="4005263" y="2263775"/>
            <a:ext cx="1077912" cy="1436688"/>
          </a:xfrm>
          <a:prstGeom prst="ellipse">
            <a:avLst/>
          </a:prstGeom>
          <a:solidFill>
            <a:srgbClr val="C40010"/>
          </a:solidFill>
          <a:ln>
            <a:solidFill>
              <a:srgbClr val="C4080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50">
              <a:solidFill>
                <a:schemeClr val="tx2"/>
              </a:solidFill>
            </a:endParaRPr>
          </a:p>
        </p:txBody>
      </p:sp>
      <p:sp>
        <p:nvSpPr>
          <p:cNvPr id="8" name="Oval 7">
            <a:extLst>
              <a:ext uri="{FF2B5EF4-FFF2-40B4-BE49-F238E27FC236}">
                <a16:creationId xmlns:a16="http://schemas.microsoft.com/office/drawing/2014/main" id="{6611AAF1-C1EF-9387-6ADB-DD7932AED5CD}"/>
              </a:ext>
            </a:extLst>
          </p:cNvPr>
          <p:cNvSpPr/>
          <p:nvPr userDrawn="1"/>
        </p:nvSpPr>
        <p:spPr>
          <a:xfrm>
            <a:off x="6084888" y="2263775"/>
            <a:ext cx="1077912" cy="1436688"/>
          </a:xfrm>
          <a:prstGeom prst="ellipse">
            <a:avLst/>
          </a:prstGeom>
          <a:solidFill>
            <a:srgbClr val="BE896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50">
              <a:solidFill>
                <a:schemeClr val="tx2"/>
              </a:solidFill>
            </a:endParaRPr>
          </a:p>
        </p:txBody>
      </p:sp>
      <p:sp>
        <p:nvSpPr>
          <p:cNvPr id="9" name="TextBox 8">
            <a:extLst>
              <a:ext uri="{FF2B5EF4-FFF2-40B4-BE49-F238E27FC236}">
                <a16:creationId xmlns:a16="http://schemas.microsoft.com/office/drawing/2014/main" id="{27657257-2D17-C393-8303-4C480A30BF4A}"/>
              </a:ext>
            </a:extLst>
          </p:cNvPr>
          <p:cNvSpPr txBox="1"/>
          <p:nvPr userDrawn="1"/>
        </p:nvSpPr>
        <p:spPr>
          <a:xfrm>
            <a:off x="3924300" y="3994151"/>
            <a:ext cx="1238250" cy="669414"/>
          </a:xfrm>
          <a:prstGeom prst="rect">
            <a:avLst/>
          </a:prstGeom>
          <a:noFill/>
        </p:spPr>
        <p:txBody>
          <a:bodyPr>
            <a:spAutoFit/>
          </a:bodyPr>
          <a:lstStyle/>
          <a:p>
            <a:pPr algn="ctr">
              <a:defRPr/>
            </a:pPr>
            <a:r>
              <a:rPr lang="en-US" sz="1250" b="1" dirty="0"/>
              <a:t>Red</a:t>
            </a:r>
          </a:p>
          <a:p>
            <a:pPr algn="ctr">
              <a:defRPr/>
            </a:pPr>
            <a:r>
              <a:rPr lang="en-US" sz="1250" dirty="0"/>
              <a:t>Hex: CC0000</a:t>
            </a:r>
          </a:p>
          <a:p>
            <a:pPr algn="ctr">
              <a:defRPr/>
            </a:pPr>
            <a:r>
              <a:rPr lang="en-US" sz="1250" dirty="0"/>
              <a:t>R:204 G: 0 B:0</a:t>
            </a:r>
          </a:p>
        </p:txBody>
      </p:sp>
      <p:sp>
        <p:nvSpPr>
          <p:cNvPr id="10" name="TextBox 9">
            <a:extLst>
              <a:ext uri="{FF2B5EF4-FFF2-40B4-BE49-F238E27FC236}">
                <a16:creationId xmlns:a16="http://schemas.microsoft.com/office/drawing/2014/main" id="{0BDB570A-052A-02F9-7F2F-333C3C4374C9}"/>
              </a:ext>
            </a:extLst>
          </p:cNvPr>
          <p:cNvSpPr txBox="1"/>
          <p:nvPr userDrawn="1"/>
        </p:nvSpPr>
        <p:spPr>
          <a:xfrm>
            <a:off x="1776413" y="3994151"/>
            <a:ext cx="1238250" cy="669414"/>
          </a:xfrm>
          <a:prstGeom prst="rect">
            <a:avLst/>
          </a:prstGeom>
          <a:noFill/>
        </p:spPr>
        <p:txBody>
          <a:bodyPr>
            <a:spAutoFit/>
          </a:bodyPr>
          <a:lstStyle/>
          <a:p>
            <a:pPr algn="ctr">
              <a:defRPr/>
            </a:pPr>
            <a:r>
              <a:rPr lang="en-US" sz="1250" b="1" dirty="0"/>
              <a:t>Navy Blue</a:t>
            </a:r>
          </a:p>
          <a:p>
            <a:pPr algn="ctr">
              <a:defRPr/>
            </a:pPr>
            <a:r>
              <a:rPr lang="en-US" sz="1250" dirty="0"/>
              <a:t>Hex: 000033</a:t>
            </a:r>
          </a:p>
          <a:p>
            <a:pPr algn="ctr">
              <a:defRPr/>
            </a:pPr>
            <a:r>
              <a:rPr lang="en-US" sz="1250" dirty="0"/>
              <a:t>R:0 G:0 B:51</a:t>
            </a:r>
          </a:p>
        </p:txBody>
      </p:sp>
      <p:sp>
        <p:nvSpPr>
          <p:cNvPr id="11" name="TextBox 10">
            <a:extLst>
              <a:ext uri="{FF2B5EF4-FFF2-40B4-BE49-F238E27FC236}">
                <a16:creationId xmlns:a16="http://schemas.microsoft.com/office/drawing/2014/main" id="{7E059142-EC88-F9F9-2409-4DE4E22FDC3A}"/>
              </a:ext>
            </a:extLst>
          </p:cNvPr>
          <p:cNvSpPr txBox="1"/>
          <p:nvPr userDrawn="1"/>
        </p:nvSpPr>
        <p:spPr>
          <a:xfrm>
            <a:off x="5969001" y="3994150"/>
            <a:ext cx="1363663" cy="669414"/>
          </a:xfrm>
          <a:prstGeom prst="rect">
            <a:avLst/>
          </a:prstGeom>
          <a:noFill/>
        </p:spPr>
        <p:txBody>
          <a:bodyPr>
            <a:spAutoFit/>
          </a:bodyPr>
          <a:lstStyle/>
          <a:p>
            <a:pPr algn="ctr">
              <a:defRPr/>
            </a:pPr>
            <a:r>
              <a:rPr lang="en-US" sz="1250" b="1" dirty="0"/>
              <a:t>Beige</a:t>
            </a:r>
          </a:p>
          <a:p>
            <a:pPr algn="ctr">
              <a:defRPr/>
            </a:pPr>
            <a:r>
              <a:rPr lang="en-US" sz="1250" dirty="0"/>
              <a:t>Hex: 996633</a:t>
            </a:r>
          </a:p>
          <a:p>
            <a:pPr algn="ctr">
              <a:defRPr/>
            </a:pPr>
            <a:r>
              <a:rPr lang="en-US" sz="1250" dirty="0"/>
              <a:t>R:152 G:102 B:51</a:t>
            </a:r>
          </a:p>
        </p:txBody>
      </p:sp>
    </p:spTree>
    <p:extLst>
      <p:ext uri="{BB962C8B-B14F-4D97-AF65-F5344CB8AC3E}">
        <p14:creationId xmlns:p14="http://schemas.microsoft.com/office/powerpoint/2010/main" val="25108770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CD1247-607A-946E-E2B0-E91F0233DBB4}"/>
              </a:ext>
            </a:extLst>
          </p:cNvPr>
          <p:cNvSpPr>
            <a:spLocks noGrp="1"/>
          </p:cNvSpPr>
          <p:nvPr>
            <p:ph type="dt" sz="half" idx="10"/>
          </p:nvPr>
        </p:nvSpPr>
        <p:spPr/>
        <p:txBody>
          <a:bodyPr/>
          <a:lstStyle/>
          <a:p>
            <a:pPr>
              <a:defRPr/>
            </a:pPr>
            <a:fld id="{6C116DDF-9C18-4F9E-8824-98BC12EDA13D}" type="datetimeFigureOut">
              <a:rPr lang="en-US" smtClean="0"/>
              <a:pPr>
                <a:defRPr/>
              </a:pPr>
              <a:t>9/1/2025</a:t>
            </a:fld>
            <a:endParaRPr lang="en-US" dirty="0"/>
          </a:p>
        </p:txBody>
      </p:sp>
      <p:sp>
        <p:nvSpPr>
          <p:cNvPr id="3" name="Footer Placeholder 2">
            <a:extLst>
              <a:ext uri="{FF2B5EF4-FFF2-40B4-BE49-F238E27FC236}">
                <a16:creationId xmlns:a16="http://schemas.microsoft.com/office/drawing/2014/main" id="{46D78F3E-582A-6649-C368-5A34405593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94BE67-7954-00A7-CFCA-2B4308F5D9AD}"/>
              </a:ext>
            </a:extLst>
          </p:cNvPr>
          <p:cNvSpPr>
            <a:spLocks noGrp="1"/>
          </p:cNvSpPr>
          <p:nvPr>
            <p:ph type="sldNum" sz="quarter" idx="12"/>
          </p:nvPr>
        </p:nvSpPr>
        <p:spPr/>
        <p:txBody>
          <a:bodyPr/>
          <a:lstStyle/>
          <a:p>
            <a:pPr>
              <a:defRPr/>
            </a:pPr>
            <a:fld id="{EB5ADD48-D579-4F73-90A8-FB888E775935}" type="slidenum">
              <a:rPr lang="en-US" smtClean="0"/>
              <a:pPr>
                <a:defRPr/>
              </a:pPr>
              <a:t>‹#›</a:t>
            </a:fld>
            <a:endParaRPr lang="en-US" dirty="0"/>
          </a:p>
        </p:txBody>
      </p:sp>
    </p:spTree>
    <p:extLst>
      <p:ext uri="{BB962C8B-B14F-4D97-AF65-F5344CB8AC3E}">
        <p14:creationId xmlns:p14="http://schemas.microsoft.com/office/powerpoint/2010/main" val="1615957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8110C-6149-3AC6-9E0F-590ACCD292C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56780D5-A1BF-E1D9-C4C9-993791CD016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95E6F4-4DEC-7CD6-D87B-B12AE4B1749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29D0136-EE90-E7BF-182C-0E5EAD68EE0D}"/>
              </a:ext>
            </a:extLst>
          </p:cNvPr>
          <p:cNvSpPr>
            <a:spLocks noGrp="1"/>
          </p:cNvSpPr>
          <p:nvPr>
            <p:ph type="dt" sz="half" idx="10"/>
          </p:nvPr>
        </p:nvSpPr>
        <p:spPr/>
        <p:txBody>
          <a:bodyPr/>
          <a:lstStyle/>
          <a:p>
            <a:pPr>
              <a:defRPr/>
            </a:pPr>
            <a:fld id="{81F519F7-49B2-4994-88CE-81025A41B1F5}" type="datetimeFigureOut">
              <a:rPr lang="en-US" smtClean="0"/>
              <a:pPr>
                <a:defRPr/>
              </a:pPr>
              <a:t>9/1/2025</a:t>
            </a:fld>
            <a:endParaRPr lang="en-US" dirty="0"/>
          </a:p>
        </p:txBody>
      </p:sp>
      <p:sp>
        <p:nvSpPr>
          <p:cNvPr id="6" name="Footer Placeholder 5">
            <a:extLst>
              <a:ext uri="{FF2B5EF4-FFF2-40B4-BE49-F238E27FC236}">
                <a16:creationId xmlns:a16="http://schemas.microsoft.com/office/drawing/2014/main" id="{9C7E29A8-B8EC-7DCD-85F3-DF8961F695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000DA0-27CE-6EF2-9886-40A9034DB034}"/>
              </a:ext>
            </a:extLst>
          </p:cNvPr>
          <p:cNvSpPr>
            <a:spLocks noGrp="1"/>
          </p:cNvSpPr>
          <p:nvPr>
            <p:ph type="sldNum" sz="quarter" idx="12"/>
          </p:nvPr>
        </p:nvSpPr>
        <p:spPr/>
        <p:txBody>
          <a:bodyPr/>
          <a:lstStyle/>
          <a:p>
            <a:pPr>
              <a:defRPr/>
            </a:pPr>
            <a:fld id="{A5838AAF-2B68-49DA-AF81-C8362F8F9FC6}" type="slidenum">
              <a:rPr lang="en-US" smtClean="0"/>
              <a:pPr>
                <a:defRPr/>
              </a:pPr>
              <a:t>‹#›</a:t>
            </a:fld>
            <a:endParaRPr lang="en-US" dirty="0"/>
          </a:p>
        </p:txBody>
      </p:sp>
    </p:spTree>
    <p:extLst>
      <p:ext uri="{BB962C8B-B14F-4D97-AF65-F5344CB8AC3E}">
        <p14:creationId xmlns:p14="http://schemas.microsoft.com/office/powerpoint/2010/main" val="11623399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54271-4074-FADE-671D-767962670B2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02794B9-4ECE-A13A-F4FB-9B5C9681B16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A93A453-1B42-4F53-44E1-AF768C9721C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3AFEC43-2016-DBA9-AEB8-13DDF2642EFC}"/>
              </a:ext>
            </a:extLst>
          </p:cNvPr>
          <p:cNvSpPr>
            <a:spLocks noGrp="1"/>
          </p:cNvSpPr>
          <p:nvPr>
            <p:ph type="dt" sz="half" idx="10"/>
          </p:nvPr>
        </p:nvSpPr>
        <p:spPr/>
        <p:txBody>
          <a:bodyPr/>
          <a:lstStyle/>
          <a:p>
            <a:pPr>
              <a:defRPr/>
            </a:pPr>
            <a:fld id="{6C116DDF-9C18-4F9E-8824-98BC12EDA13D}" type="datetimeFigureOut">
              <a:rPr lang="en-US" smtClean="0"/>
              <a:pPr>
                <a:defRPr/>
              </a:pPr>
              <a:t>9/1/2025</a:t>
            </a:fld>
            <a:endParaRPr lang="en-US" dirty="0"/>
          </a:p>
        </p:txBody>
      </p:sp>
      <p:sp>
        <p:nvSpPr>
          <p:cNvPr id="6" name="Footer Placeholder 5">
            <a:extLst>
              <a:ext uri="{FF2B5EF4-FFF2-40B4-BE49-F238E27FC236}">
                <a16:creationId xmlns:a16="http://schemas.microsoft.com/office/drawing/2014/main" id="{2A4DA7D8-A709-00F5-3960-5F21B990FB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9F471F-B6EC-6C6B-6B10-1E274B8B011A}"/>
              </a:ext>
            </a:extLst>
          </p:cNvPr>
          <p:cNvSpPr>
            <a:spLocks noGrp="1"/>
          </p:cNvSpPr>
          <p:nvPr>
            <p:ph type="sldNum" sz="quarter" idx="12"/>
          </p:nvPr>
        </p:nvSpPr>
        <p:spPr/>
        <p:txBody>
          <a:bodyPr/>
          <a:lstStyle/>
          <a:p>
            <a:pPr>
              <a:defRPr/>
            </a:pPr>
            <a:fld id="{EB5ADD48-D579-4F73-90A8-FB888E775935}" type="slidenum">
              <a:rPr lang="en-US" smtClean="0"/>
              <a:pPr>
                <a:defRPr/>
              </a:pPr>
              <a:t>‹#›</a:t>
            </a:fld>
            <a:endParaRPr lang="en-US" dirty="0"/>
          </a:p>
        </p:txBody>
      </p:sp>
    </p:spTree>
    <p:extLst>
      <p:ext uri="{BB962C8B-B14F-4D97-AF65-F5344CB8AC3E}">
        <p14:creationId xmlns:p14="http://schemas.microsoft.com/office/powerpoint/2010/main" val="39681014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7EDC4-19F5-5B0F-F96B-92BE93E428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7D5412-2827-AC54-F581-DEDB81E119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D7DEE4-9899-6D07-FB58-49E313B2B963}"/>
              </a:ext>
            </a:extLst>
          </p:cNvPr>
          <p:cNvSpPr>
            <a:spLocks noGrp="1"/>
          </p:cNvSpPr>
          <p:nvPr>
            <p:ph type="dt" sz="half" idx="10"/>
          </p:nvPr>
        </p:nvSpPr>
        <p:spPr/>
        <p:txBody>
          <a:bodyPr/>
          <a:lstStyle/>
          <a:p>
            <a:pPr>
              <a:defRPr/>
            </a:pPr>
            <a:fld id="{89FC4006-0EBB-4C63-BF41-7FCD5728509E}" type="datetimeFigureOut">
              <a:rPr lang="en-US" smtClean="0"/>
              <a:pPr>
                <a:defRPr/>
              </a:pPr>
              <a:t>9/1/2025</a:t>
            </a:fld>
            <a:endParaRPr lang="en-US" dirty="0"/>
          </a:p>
        </p:txBody>
      </p:sp>
      <p:sp>
        <p:nvSpPr>
          <p:cNvPr id="5" name="Footer Placeholder 4">
            <a:extLst>
              <a:ext uri="{FF2B5EF4-FFF2-40B4-BE49-F238E27FC236}">
                <a16:creationId xmlns:a16="http://schemas.microsoft.com/office/drawing/2014/main" id="{EB452381-5ED8-D783-23F3-C1A18CBC0B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BEB8E-6A4D-8914-7F89-C6F96A14C8F2}"/>
              </a:ext>
            </a:extLst>
          </p:cNvPr>
          <p:cNvSpPr>
            <a:spLocks noGrp="1"/>
          </p:cNvSpPr>
          <p:nvPr>
            <p:ph type="sldNum" sz="quarter" idx="12"/>
          </p:nvPr>
        </p:nvSpPr>
        <p:spPr/>
        <p:txBody>
          <a:bodyPr/>
          <a:lstStyle/>
          <a:p>
            <a:pPr>
              <a:defRPr/>
            </a:pPr>
            <a:fld id="{F536B676-3B92-4CDB-AEF6-ADB150796973}" type="slidenum">
              <a:rPr lang="en-US" smtClean="0"/>
              <a:pPr>
                <a:defRPr/>
              </a:pPr>
              <a:t>‹#›</a:t>
            </a:fld>
            <a:endParaRPr lang="en-US" dirty="0"/>
          </a:p>
        </p:txBody>
      </p:sp>
    </p:spTree>
    <p:extLst>
      <p:ext uri="{BB962C8B-B14F-4D97-AF65-F5344CB8AC3E}">
        <p14:creationId xmlns:p14="http://schemas.microsoft.com/office/powerpoint/2010/main" val="11880507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AEC07B-5D79-3F8E-744A-13FFF8B0F41A}"/>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41036D-1310-8B8E-7DCD-98114B4DF83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9E6C27-5365-06CD-7559-975CA3DEB94A}"/>
              </a:ext>
            </a:extLst>
          </p:cNvPr>
          <p:cNvSpPr>
            <a:spLocks noGrp="1"/>
          </p:cNvSpPr>
          <p:nvPr>
            <p:ph type="dt" sz="half" idx="10"/>
          </p:nvPr>
        </p:nvSpPr>
        <p:spPr/>
        <p:txBody>
          <a:bodyPr/>
          <a:lstStyle/>
          <a:p>
            <a:pPr>
              <a:defRPr/>
            </a:pPr>
            <a:fld id="{6C116DDF-9C18-4F9E-8824-98BC12EDA13D}" type="datetimeFigureOut">
              <a:rPr lang="en-US" smtClean="0"/>
              <a:pPr>
                <a:defRPr/>
              </a:pPr>
              <a:t>9/1/2025</a:t>
            </a:fld>
            <a:endParaRPr lang="en-US" dirty="0"/>
          </a:p>
        </p:txBody>
      </p:sp>
      <p:sp>
        <p:nvSpPr>
          <p:cNvPr id="5" name="Footer Placeholder 4">
            <a:extLst>
              <a:ext uri="{FF2B5EF4-FFF2-40B4-BE49-F238E27FC236}">
                <a16:creationId xmlns:a16="http://schemas.microsoft.com/office/drawing/2014/main" id="{8DA6F6B0-E973-21D8-E8B4-40C47D8E6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746DB-EFB1-B856-9D44-49F4A423C1FC}"/>
              </a:ext>
            </a:extLst>
          </p:cNvPr>
          <p:cNvSpPr>
            <a:spLocks noGrp="1"/>
          </p:cNvSpPr>
          <p:nvPr>
            <p:ph type="sldNum" sz="quarter" idx="12"/>
          </p:nvPr>
        </p:nvSpPr>
        <p:spPr/>
        <p:txBody>
          <a:bodyPr/>
          <a:lstStyle/>
          <a:p>
            <a:pPr>
              <a:defRPr/>
            </a:pPr>
            <a:fld id="{EB5ADD48-D579-4F73-90A8-FB888E775935}" type="slidenum">
              <a:rPr lang="en-US" smtClean="0"/>
              <a:pPr>
                <a:defRPr/>
              </a:pPr>
              <a:t>‹#›</a:t>
            </a:fld>
            <a:endParaRPr lang="en-US" dirty="0"/>
          </a:p>
        </p:txBody>
      </p:sp>
    </p:spTree>
    <p:extLst>
      <p:ext uri="{BB962C8B-B14F-4D97-AF65-F5344CB8AC3E}">
        <p14:creationId xmlns:p14="http://schemas.microsoft.com/office/powerpoint/2010/main" val="7555640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C3E532-896F-4D82-A5CD-2B67BFC581B8}"/>
              </a:ext>
            </a:extLst>
          </p:cNvPr>
          <p:cNvSpPr/>
          <p:nvPr userDrawn="1"/>
        </p:nvSpPr>
        <p:spPr>
          <a:xfrm>
            <a:off x="0" y="0"/>
            <a:ext cx="9144000" cy="6858000"/>
          </a:xfrm>
          <a:prstGeom prst="rect">
            <a:avLst/>
          </a:prstGeom>
          <a:solidFill>
            <a:srgbClr val="041229"/>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25"/>
          </a:p>
        </p:txBody>
      </p:sp>
      <p:pic>
        <p:nvPicPr>
          <p:cNvPr id="4" name="Picture 10" descr="RCA Logo_Final_White.png">
            <a:extLst>
              <a:ext uri="{FF2B5EF4-FFF2-40B4-BE49-F238E27FC236}">
                <a16:creationId xmlns:a16="http://schemas.microsoft.com/office/drawing/2014/main" id="{10F3AE7C-F05E-468F-B8B1-3E78B3CE604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09889" y="2179638"/>
            <a:ext cx="3327400"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a:extLst>
              <a:ext uri="{FF2B5EF4-FFF2-40B4-BE49-F238E27FC236}">
                <a16:creationId xmlns:a16="http://schemas.microsoft.com/office/drawing/2014/main" id="{EDDF667A-4F18-4B53-A2DE-63201A2219B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49501" y="1620838"/>
            <a:ext cx="4529138"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515559"/>
            <a:ext cx="7772400" cy="1216371"/>
          </a:xfrm>
        </p:spPr>
        <p:txBody>
          <a:bodyPr/>
          <a:lstStyle>
            <a:lvl1pPr algn="ctr">
              <a:defRPr sz="3000" b="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350809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AC605931-CAED-47A2-B9B1-52152A6603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61545" y="6356351"/>
            <a:ext cx="1673225" cy="45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9BDEE943-F9CE-4A27-9A53-32025031AF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61545" y="6356351"/>
            <a:ext cx="1673225" cy="45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9842"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Click to edit Master text styles</a:t>
            </a:r>
          </a:p>
        </p:txBody>
      </p:sp>
      <p:sp>
        <p:nvSpPr>
          <p:cNvPr id="7" name="Date Placeholder 4">
            <a:extLst>
              <a:ext uri="{FF2B5EF4-FFF2-40B4-BE49-F238E27FC236}">
                <a16:creationId xmlns:a16="http://schemas.microsoft.com/office/drawing/2014/main" id="{629D1094-71A5-4E3C-8B5B-59C94898363B}"/>
              </a:ext>
            </a:extLst>
          </p:cNvPr>
          <p:cNvSpPr>
            <a:spLocks noGrp="1"/>
          </p:cNvSpPr>
          <p:nvPr>
            <p:ph type="dt" sz="half" idx="10"/>
          </p:nvPr>
        </p:nvSpPr>
        <p:spPr/>
        <p:txBody>
          <a:bodyPr/>
          <a:lstStyle>
            <a:lvl1pPr>
              <a:defRPr dirty="0"/>
            </a:lvl1pPr>
          </a:lstStyle>
          <a:p>
            <a:pPr>
              <a:defRPr/>
            </a:pPr>
            <a:r>
              <a:rPr lang="en-US"/>
              <a:t>Confidential </a:t>
            </a:r>
          </a:p>
        </p:txBody>
      </p:sp>
      <p:sp>
        <p:nvSpPr>
          <p:cNvPr id="8" name="Slide Number Placeholder 6">
            <a:extLst>
              <a:ext uri="{FF2B5EF4-FFF2-40B4-BE49-F238E27FC236}">
                <a16:creationId xmlns:a16="http://schemas.microsoft.com/office/drawing/2014/main" id="{C585D9D8-7457-4E43-8273-D4B95C037C87}"/>
              </a:ext>
            </a:extLst>
          </p:cNvPr>
          <p:cNvSpPr>
            <a:spLocks noGrp="1"/>
          </p:cNvSpPr>
          <p:nvPr>
            <p:ph type="sldNum" sz="quarter" idx="11"/>
          </p:nvPr>
        </p:nvSpPr>
        <p:spPr/>
        <p:txBody>
          <a:bodyPr/>
          <a:lstStyle>
            <a:lvl1pPr>
              <a:defRPr/>
            </a:lvl1pPr>
          </a:lstStyle>
          <a:p>
            <a:pPr>
              <a:defRPr/>
            </a:pPr>
            <a:fld id="{1A79D179-C7B7-443F-B87E-9499F5B1265E}" type="slidenum">
              <a:rPr lang="en-US" altLang="en-US"/>
              <a:pPr>
                <a:defRPr/>
              </a:pPr>
              <a:t>‹#›</a:t>
            </a:fld>
            <a:endParaRPr lang="en-US" altLang="en-US" dirty="0"/>
          </a:p>
        </p:txBody>
      </p:sp>
    </p:spTree>
    <p:extLst>
      <p:ext uri="{BB962C8B-B14F-4D97-AF65-F5344CB8AC3E}">
        <p14:creationId xmlns:p14="http://schemas.microsoft.com/office/powerpoint/2010/main" val="5242056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67B54C-7E5D-48B3-A1B0-ED8D72DDEE95}"/>
              </a:ext>
            </a:extLst>
          </p:cNvPr>
          <p:cNvSpPr txBox="1"/>
          <p:nvPr userDrawn="1"/>
        </p:nvSpPr>
        <p:spPr>
          <a:xfrm>
            <a:off x="685801" y="1354140"/>
            <a:ext cx="2678113" cy="2852127"/>
          </a:xfrm>
          <a:prstGeom prst="rect">
            <a:avLst/>
          </a:prstGeom>
          <a:noFill/>
        </p:spPr>
        <p:txBody>
          <a:bodyPr>
            <a:spAutoFit/>
          </a:bodyPr>
          <a:lstStyle>
            <a:lvl1pPr marL="427038" indent="-427038">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nSpc>
                <a:spcPct val="140000"/>
              </a:lnSpc>
              <a:buFontTx/>
              <a:buAutoNum type="arabicPeriod"/>
              <a:defRPr/>
            </a:pPr>
            <a:r>
              <a:rPr lang="en-US" altLang="en-US" sz="2175"/>
              <a:t>Section Title Here</a:t>
            </a:r>
          </a:p>
          <a:p>
            <a:pPr>
              <a:lnSpc>
                <a:spcPct val="140000"/>
              </a:lnSpc>
              <a:buFontTx/>
              <a:buAutoNum type="arabicPeriod"/>
              <a:defRPr/>
            </a:pPr>
            <a:r>
              <a:rPr lang="en-US" altLang="en-US" sz="2175"/>
              <a:t>Section Title Here</a:t>
            </a:r>
          </a:p>
          <a:p>
            <a:pPr eaLnBrk="1" hangingPunct="1">
              <a:lnSpc>
                <a:spcPct val="140000"/>
              </a:lnSpc>
              <a:buFontTx/>
              <a:buAutoNum type="arabicPeriod"/>
              <a:defRPr/>
            </a:pPr>
            <a:r>
              <a:rPr lang="en-US" altLang="en-US" sz="2175"/>
              <a:t>Section Title Here</a:t>
            </a:r>
          </a:p>
          <a:p>
            <a:pPr eaLnBrk="1" hangingPunct="1">
              <a:lnSpc>
                <a:spcPct val="140000"/>
              </a:lnSpc>
              <a:buFontTx/>
              <a:buAutoNum type="arabicPeriod"/>
              <a:defRPr/>
            </a:pPr>
            <a:r>
              <a:rPr lang="en-US" altLang="en-US" sz="2175"/>
              <a:t>Section Title Here</a:t>
            </a:r>
          </a:p>
          <a:p>
            <a:pPr eaLnBrk="1" hangingPunct="1">
              <a:lnSpc>
                <a:spcPct val="140000"/>
              </a:lnSpc>
              <a:buFontTx/>
              <a:buAutoNum type="arabicPeriod"/>
              <a:defRPr/>
            </a:pPr>
            <a:r>
              <a:rPr lang="en-US" altLang="en-US" sz="2175"/>
              <a:t>Section Title Here</a:t>
            </a:r>
          </a:p>
          <a:p>
            <a:pPr eaLnBrk="1" hangingPunct="1">
              <a:lnSpc>
                <a:spcPct val="140000"/>
              </a:lnSpc>
              <a:buFontTx/>
              <a:buAutoNum type="arabicPeriod"/>
              <a:defRPr/>
            </a:pPr>
            <a:r>
              <a:rPr lang="en-US" altLang="en-US" sz="2175"/>
              <a:t>Section Title Here</a:t>
            </a:r>
          </a:p>
        </p:txBody>
      </p:sp>
      <p:sp>
        <p:nvSpPr>
          <p:cNvPr id="2" name="Title 1"/>
          <p:cNvSpPr>
            <a:spLocks noGrp="1"/>
          </p:cNvSpPr>
          <p:nvPr>
            <p:ph type="ctrTitle"/>
          </p:nvPr>
        </p:nvSpPr>
        <p:spPr>
          <a:xfrm>
            <a:off x="685800" y="3"/>
            <a:ext cx="7772400" cy="1216371"/>
          </a:xfrm>
        </p:spPr>
        <p:txBody>
          <a:bodyPr/>
          <a:lstStyle>
            <a:lvl1pPr algn="ctr">
              <a:defRPr sz="3000"/>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3C270E24-7644-4C70-BC0B-56BA78C950AD}"/>
              </a:ext>
            </a:extLst>
          </p:cNvPr>
          <p:cNvSpPr>
            <a:spLocks noGrp="1"/>
          </p:cNvSpPr>
          <p:nvPr>
            <p:ph type="dt" sz="half" idx="10"/>
          </p:nvPr>
        </p:nvSpPr>
        <p:spPr/>
        <p:txBody>
          <a:bodyPr/>
          <a:lstStyle>
            <a:lvl1pPr>
              <a:defRPr/>
            </a:lvl1pPr>
          </a:lstStyle>
          <a:p>
            <a:pPr>
              <a:defRPr/>
            </a:pPr>
            <a:fld id="{C487FD81-B98F-42F0-B724-A27CA79D1F90}" type="datetimeFigureOut">
              <a:rPr lang="en-US"/>
              <a:pPr>
                <a:defRPr/>
              </a:pPr>
              <a:t>9/1/2025</a:t>
            </a:fld>
            <a:endParaRPr lang="en-US"/>
          </a:p>
        </p:txBody>
      </p:sp>
    </p:spTree>
    <p:extLst>
      <p:ext uri="{BB962C8B-B14F-4D97-AF65-F5344CB8AC3E}">
        <p14:creationId xmlns:p14="http://schemas.microsoft.com/office/powerpoint/2010/main" val="4674447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A29E258-6F77-4DBE-9FD9-5F8DFD603C70}"/>
              </a:ext>
            </a:extLst>
          </p:cNvPr>
          <p:cNvCxnSpPr/>
          <p:nvPr userDrawn="1"/>
        </p:nvCxnSpPr>
        <p:spPr>
          <a:xfrm>
            <a:off x="685800" y="3670300"/>
            <a:ext cx="7772400"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4" name="Straight Connector 3">
            <a:extLst>
              <a:ext uri="{FF2B5EF4-FFF2-40B4-BE49-F238E27FC236}">
                <a16:creationId xmlns:a16="http://schemas.microsoft.com/office/drawing/2014/main" id="{731AEBC1-94B4-4894-98BE-75F9A69D28D7}"/>
              </a:ext>
            </a:extLst>
          </p:cNvPr>
          <p:cNvCxnSpPr/>
          <p:nvPr userDrawn="1"/>
        </p:nvCxnSpPr>
        <p:spPr>
          <a:xfrm>
            <a:off x="685800" y="2060575"/>
            <a:ext cx="7772400" cy="0"/>
          </a:xfrm>
          <a:prstGeom prst="line">
            <a:avLst/>
          </a:prstGeom>
        </p:spPr>
        <p:style>
          <a:lnRef idx="1">
            <a:schemeClr val="accent3"/>
          </a:lnRef>
          <a:fillRef idx="0">
            <a:schemeClr val="accent3"/>
          </a:fillRef>
          <a:effectRef idx="0">
            <a:schemeClr val="accent3"/>
          </a:effectRef>
          <a:fontRef idx="minor">
            <a:schemeClr val="tx1"/>
          </a:fontRef>
        </p:style>
      </p:cxnSp>
      <p:sp>
        <p:nvSpPr>
          <p:cNvPr id="2" name="Title 1"/>
          <p:cNvSpPr>
            <a:spLocks noGrp="1"/>
          </p:cNvSpPr>
          <p:nvPr>
            <p:ph type="ctrTitle"/>
          </p:nvPr>
        </p:nvSpPr>
        <p:spPr>
          <a:xfrm>
            <a:off x="685800" y="2130428"/>
            <a:ext cx="7772400" cy="1470025"/>
          </a:xfrm>
        </p:spPr>
        <p:txBody>
          <a:bodyPr/>
          <a:lstStyle>
            <a:lvl1pPr>
              <a:defRPr sz="3000" b="1" baseline="0">
                <a:solidFill>
                  <a:srgbClr val="041229"/>
                </a:solidFill>
              </a:defRPr>
            </a:lvl1pPr>
          </a:lstStyle>
          <a:p>
            <a:r>
              <a:rPr lang="en-US"/>
              <a:t>Click to edit Master title style</a:t>
            </a:r>
            <a:endParaRPr lang="en-US" dirty="0"/>
          </a:p>
        </p:txBody>
      </p:sp>
      <p:sp>
        <p:nvSpPr>
          <p:cNvPr id="5" name="Date Placeholder 3">
            <a:extLst>
              <a:ext uri="{FF2B5EF4-FFF2-40B4-BE49-F238E27FC236}">
                <a16:creationId xmlns:a16="http://schemas.microsoft.com/office/drawing/2014/main" id="{1194184D-7631-40F6-AF94-BB3AF5E9C037}"/>
              </a:ext>
            </a:extLst>
          </p:cNvPr>
          <p:cNvSpPr>
            <a:spLocks noGrp="1"/>
          </p:cNvSpPr>
          <p:nvPr>
            <p:ph type="dt" sz="half" idx="10"/>
          </p:nvPr>
        </p:nvSpPr>
        <p:spPr/>
        <p:txBody>
          <a:bodyPr/>
          <a:lstStyle>
            <a:lvl1pPr>
              <a:defRPr/>
            </a:lvl1pPr>
          </a:lstStyle>
          <a:p>
            <a:pPr>
              <a:defRPr/>
            </a:pPr>
            <a:fld id="{DF831376-9F80-4B04-892C-294CE6246C88}" type="datetimeFigureOut">
              <a:rPr lang="en-US"/>
              <a:pPr>
                <a:defRPr/>
              </a:pPr>
              <a:t>9/1/2025</a:t>
            </a:fld>
            <a:endParaRPr lang="en-US"/>
          </a:p>
        </p:txBody>
      </p:sp>
      <p:sp>
        <p:nvSpPr>
          <p:cNvPr id="6" name="Slide Number Placeholder 5">
            <a:extLst>
              <a:ext uri="{FF2B5EF4-FFF2-40B4-BE49-F238E27FC236}">
                <a16:creationId xmlns:a16="http://schemas.microsoft.com/office/drawing/2014/main" id="{3F38708D-D653-428F-98E5-F068CC64CE81}"/>
              </a:ext>
            </a:extLst>
          </p:cNvPr>
          <p:cNvSpPr>
            <a:spLocks noGrp="1"/>
          </p:cNvSpPr>
          <p:nvPr>
            <p:ph type="sldNum" sz="quarter" idx="11"/>
          </p:nvPr>
        </p:nvSpPr>
        <p:spPr/>
        <p:txBody>
          <a:bodyPr/>
          <a:lstStyle>
            <a:lvl1pPr>
              <a:defRPr/>
            </a:lvl1pPr>
          </a:lstStyle>
          <a:p>
            <a:pPr>
              <a:defRPr/>
            </a:pPr>
            <a:fld id="{BAE6698E-36D1-4694-BF6A-61FDE54062ED}" type="slidenum">
              <a:rPr lang="en-US"/>
              <a:pPr>
                <a:defRPr/>
              </a:pPr>
              <a:t>‹#›</a:t>
            </a:fld>
            <a:endParaRPr lang="en-US"/>
          </a:p>
        </p:txBody>
      </p:sp>
    </p:spTree>
    <p:extLst>
      <p:ext uri="{BB962C8B-B14F-4D97-AF65-F5344CB8AC3E}">
        <p14:creationId xmlns:p14="http://schemas.microsoft.com/office/powerpoint/2010/main" val="23404505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813"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875"/>
            </a:lvl1pPr>
            <a:lvl2pPr marL="408178" indent="0">
              <a:buNone/>
              <a:defRPr sz="2500"/>
            </a:lvl2pPr>
            <a:lvl3pPr marL="816355" indent="0">
              <a:buNone/>
              <a:defRPr sz="2125"/>
            </a:lvl3pPr>
            <a:lvl4pPr marL="1224533" indent="0">
              <a:buNone/>
              <a:defRPr sz="1813"/>
            </a:lvl4pPr>
            <a:lvl5pPr marL="1632710" indent="0">
              <a:buNone/>
              <a:defRPr sz="1813"/>
            </a:lvl5pPr>
            <a:lvl6pPr marL="2040888" indent="0">
              <a:buNone/>
              <a:defRPr sz="1813"/>
            </a:lvl6pPr>
            <a:lvl7pPr marL="2449065" indent="0">
              <a:buNone/>
              <a:defRPr sz="1813"/>
            </a:lvl7pPr>
            <a:lvl8pPr marL="2857243" indent="0">
              <a:buNone/>
              <a:defRPr sz="1813"/>
            </a:lvl8pPr>
            <a:lvl9pPr marL="3265421" indent="0">
              <a:buNone/>
              <a:defRPr sz="1813"/>
            </a:lvl9pPr>
          </a:lstStyle>
          <a:p>
            <a:pPr lvl="0"/>
            <a:r>
              <a:rPr lang="en-US" noProof="0"/>
              <a:t>Click icon to add picture</a:t>
            </a:r>
          </a:p>
        </p:txBody>
      </p:sp>
      <p:sp>
        <p:nvSpPr>
          <p:cNvPr id="4" name="Date Placeholder 3">
            <a:extLst>
              <a:ext uri="{FF2B5EF4-FFF2-40B4-BE49-F238E27FC236}">
                <a16:creationId xmlns:a16="http://schemas.microsoft.com/office/drawing/2014/main" id="{F82D57F5-34A4-4B8B-AF0A-AA9E886FA362}"/>
              </a:ext>
            </a:extLst>
          </p:cNvPr>
          <p:cNvSpPr>
            <a:spLocks noGrp="1"/>
          </p:cNvSpPr>
          <p:nvPr>
            <p:ph type="dt" sz="half" idx="10"/>
          </p:nvPr>
        </p:nvSpPr>
        <p:spPr/>
        <p:txBody>
          <a:bodyPr/>
          <a:lstStyle>
            <a:lvl1pPr>
              <a:defRPr/>
            </a:lvl1pPr>
          </a:lstStyle>
          <a:p>
            <a:pPr>
              <a:defRPr/>
            </a:pPr>
            <a:fld id="{4B631E52-0C29-4FAA-8621-128D5E4F9F1E}" type="datetimeFigureOut">
              <a:rPr lang="en-US"/>
              <a:pPr>
                <a:defRPr/>
              </a:pPr>
              <a:t>9/1/2025</a:t>
            </a:fld>
            <a:endParaRPr lang="en-US" dirty="0"/>
          </a:p>
        </p:txBody>
      </p:sp>
      <p:sp>
        <p:nvSpPr>
          <p:cNvPr id="5" name="Slide Number Placeholder 5">
            <a:extLst>
              <a:ext uri="{FF2B5EF4-FFF2-40B4-BE49-F238E27FC236}">
                <a16:creationId xmlns:a16="http://schemas.microsoft.com/office/drawing/2014/main" id="{CA8AA2EE-5A93-43DF-AB62-0543A597D048}"/>
              </a:ext>
            </a:extLst>
          </p:cNvPr>
          <p:cNvSpPr>
            <a:spLocks noGrp="1"/>
          </p:cNvSpPr>
          <p:nvPr>
            <p:ph type="sldNum" sz="quarter" idx="11"/>
          </p:nvPr>
        </p:nvSpPr>
        <p:spPr/>
        <p:txBody>
          <a:bodyPr/>
          <a:lstStyle>
            <a:lvl1pPr>
              <a:defRPr/>
            </a:lvl1pPr>
          </a:lstStyle>
          <a:p>
            <a:pPr>
              <a:defRPr/>
            </a:pPr>
            <a:fld id="{52E83A6C-7015-4D79-BB32-F290AF096D87}" type="slidenum">
              <a:rPr lang="en-US"/>
              <a:pPr>
                <a:defRPr/>
              </a:pPr>
              <a:t>‹#›</a:t>
            </a:fld>
            <a:endParaRPr lang="en-US" dirty="0"/>
          </a:p>
        </p:txBody>
      </p:sp>
    </p:spTree>
    <p:extLst>
      <p:ext uri="{BB962C8B-B14F-4D97-AF65-F5344CB8AC3E}">
        <p14:creationId xmlns:p14="http://schemas.microsoft.com/office/powerpoint/2010/main" val="23174003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BB675A-1741-463B-A365-CA92FCC96B94}"/>
              </a:ext>
            </a:extLst>
          </p:cNvPr>
          <p:cNvSpPr txBox="1"/>
          <p:nvPr userDrawn="1"/>
        </p:nvSpPr>
        <p:spPr>
          <a:xfrm>
            <a:off x="457200" y="1720851"/>
            <a:ext cx="3765550" cy="3362459"/>
          </a:xfrm>
          <a:prstGeom prst="rect">
            <a:avLst/>
          </a:prstGeom>
          <a:noFill/>
        </p:spPr>
        <p:txBody>
          <a:bodyPr>
            <a:spAutoFit/>
          </a:bodyPr>
          <a:lstStyle/>
          <a:p>
            <a:pPr>
              <a:defRPr/>
            </a:pPr>
            <a:r>
              <a:rPr lang="en-US" sz="1250" dirty="0"/>
              <a:t>Calibri Regular</a:t>
            </a:r>
          </a:p>
          <a:p>
            <a:pPr>
              <a:defRPr/>
            </a:pPr>
            <a:r>
              <a:rPr lang="en-US" sz="1875" dirty="0"/>
              <a:t>ABCDEFGHIJKLMNOPQRSTUVWXYZ</a:t>
            </a:r>
          </a:p>
          <a:p>
            <a:pPr>
              <a:defRPr/>
            </a:pPr>
            <a:r>
              <a:rPr lang="en-US" sz="1875" dirty="0" err="1"/>
              <a:t>abcdefghijklmnopqrstuvwxyz</a:t>
            </a:r>
            <a:endParaRPr lang="en-US" sz="1875" dirty="0"/>
          </a:p>
          <a:p>
            <a:pPr>
              <a:defRPr/>
            </a:pPr>
            <a:r>
              <a:rPr lang="en-US" sz="1875" dirty="0"/>
              <a:t>0123456789</a:t>
            </a:r>
          </a:p>
          <a:p>
            <a:pPr>
              <a:defRPr/>
            </a:pPr>
            <a:endParaRPr lang="en-US" sz="1875" dirty="0"/>
          </a:p>
          <a:p>
            <a:pPr>
              <a:defRPr/>
            </a:pPr>
            <a:r>
              <a:rPr lang="en-US" sz="1250" i="1" dirty="0"/>
              <a:t>Calibri Italic</a:t>
            </a:r>
          </a:p>
          <a:p>
            <a:pPr>
              <a:defRPr/>
            </a:pPr>
            <a:r>
              <a:rPr lang="en-US" sz="1875" i="1" dirty="0"/>
              <a:t>ABCDEFGHIJKLMNOPQRSTUVWXYZ</a:t>
            </a:r>
          </a:p>
          <a:p>
            <a:pPr>
              <a:defRPr/>
            </a:pPr>
            <a:r>
              <a:rPr lang="en-US" sz="1875" i="1" dirty="0" err="1"/>
              <a:t>abcdefghijklmnopqrstuvwxyz</a:t>
            </a:r>
            <a:endParaRPr lang="en-US" sz="1875" i="1" dirty="0"/>
          </a:p>
          <a:p>
            <a:pPr>
              <a:defRPr/>
            </a:pPr>
            <a:r>
              <a:rPr lang="en-US" sz="1875" i="1" dirty="0"/>
              <a:t>0123456789</a:t>
            </a:r>
          </a:p>
          <a:p>
            <a:pPr>
              <a:defRPr/>
            </a:pPr>
            <a:endParaRPr lang="en-US" sz="1875" dirty="0"/>
          </a:p>
        </p:txBody>
      </p:sp>
      <p:sp>
        <p:nvSpPr>
          <p:cNvPr id="4" name="TextBox 3">
            <a:extLst>
              <a:ext uri="{FF2B5EF4-FFF2-40B4-BE49-F238E27FC236}">
                <a16:creationId xmlns:a16="http://schemas.microsoft.com/office/drawing/2014/main" id="{8C61485F-544E-444D-82FE-E828F6B987FE}"/>
              </a:ext>
            </a:extLst>
          </p:cNvPr>
          <p:cNvSpPr txBox="1"/>
          <p:nvPr userDrawn="1"/>
        </p:nvSpPr>
        <p:spPr>
          <a:xfrm>
            <a:off x="4532313" y="1720851"/>
            <a:ext cx="3765550" cy="4516621"/>
          </a:xfrm>
          <a:prstGeom prst="rect">
            <a:avLst/>
          </a:prstGeom>
          <a:noFill/>
        </p:spPr>
        <p:txBody>
          <a:bodyPr>
            <a:spAutoFit/>
          </a:bodyPr>
          <a:lstStyle/>
          <a:p>
            <a:pPr>
              <a:defRPr/>
            </a:pPr>
            <a:r>
              <a:rPr lang="en-US" sz="1250" b="1" dirty="0"/>
              <a:t>Calibri Bold</a:t>
            </a:r>
          </a:p>
          <a:p>
            <a:pPr>
              <a:defRPr/>
            </a:pPr>
            <a:r>
              <a:rPr lang="en-US" sz="1875" b="1" dirty="0"/>
              <a:t>ABCDEFGHIJKLMNOPQRSTUVWXYZ</a:t>
            </a:r>
          </a:p>
          <a:p>
            <a:pPr>
              <a:defRPr/>
            </a:pPr>
            <a:r>
              <a:rPr lang="en-US" sz="1875" b="1" dirty="0" err="1"/>
              <a:t>abcdefghijklmnopqrstuvwxyz</a:t>
            </a:r>
            <a:endParaRPr lang="en-US" sz="1875" b="1" dirty="0"/>
          </a:p>
          <a:p>
            <a:pPr>
              <a:defRPr/>
            </a:pPr>
            <a:r>
              <a:rPr lang="en-US" sz="1875" b="1" dirty="0"/>
              <a:t>0123456789</a:t>
            </a:r>
          </a:p>
          <a:p>
            <a:pPr>
              <a:defRPr/>
            </a:pPr>
            <a:endParaRPr lang="en-US" sz="1875" b="1" dirty="0"/>
          </a:p>
          <a:p>
            <a:pPr>
              <a:defRPr/>
            </a:pPr>
            <a:r>
              <a:rPr lang="en-US" sz="1250" b="1" i="1" dirty="0"/>
              <a:t>Calibri Bold Italic</a:t>
            </a:r>
          </a:p>
          <a:p>
            <a:pPr>
              <a:defRPr/>
            </a:pPr>
            <a:r>
              <a:rPr lang="en-US" sz="1875" b="1" i="1" dirty="0"/>
              <a:t>ABCDEFGHIJKLMNOPQRSTUVWXYZ</a:t>
            </a:r>
          </a:p>
          <a:p>
            <a:pPr>
              <a:defRPr/>
            </a:pPr>
            <a:r>
              <a:rPr lang="en-US" sz="1875" b="1" i="1" dirty="0" err="1"/>
              <a:t>abcdefghijklmnopqrstuvwxyz</a:t>
            </a:r>
            <a:endParaRPr lang="en-US" sz="1875" b="1" i="1" dirty="0"/>
          </a:p>
          <a:p>
            <a:pPr>
              <a:defRPr/>
            </a:pPr>
            <a:r>
              <a:rPr lang="en-US" sz="1875" b="1" i="1" dirty="0"/>
              <a:t>0123456789</a:t>
            </a:r>
          </a:p>
          <a:p>
            <a:pPr>
              <a:defRPr/>
            </a:pPr>
            <a:endParaRPr lang="en-US" sz="1875" dirty="0"/>
          </a:p>
          <a:p>
            <a:pPr>
              <a:defRPr/>
            </a:pPr>
            <a:endParaRPr lang="en-US" sz="1875" dirty="0"/>
          </a:p>
          <a:p>
            <a:pPr>
              <a:defRPr/>
            </a:pPr>
            <a:endParaRPr lang="en-US" sz="1875" b="1" dirty="0"/>
          </a:p>
          <a:p>
            <a:pPr>
              <a:defRPr/>
            </a:pPr>
            <a:endParaRPr lang="en-US" sz="1875" dirty="0"/>
          </a:p>
          <a:p>
            <a:pPr>
              <a:defRPr/>
            </a:pPr>
            <a:endParaRPr lang="en-US" sz="1875" dirty="0"/>
          </a:p>
        </p:txBody>
      </p:sp>
      <p:sp>
        <p:nvSpPr>
          <p:cNvPr id="5" name="Title 1"/>
          <p:cNvSpPr>
            <a:spLocks noGrp="1"/>
          </p:cNvSpPr>
          <p:nvPr>
            <p:ph type="title"/>
          </p:nvPr>
        </p:nvSpPr>
        <p:spPr>
          <a:xfrm>
            <a:off x="457200" y="274638"/>
            <a:ext cx="8229600" cy="1143000"/>
          </a:xfrm>
        </p:spPr>
        <p:txBody>
          <a:bodyPr/>
          <a:lstStyle>
            <a:lvl1pPr>
              <a:defRPr sz="2250" baseline="0"/>
            </a:lvl1pPr>
          </a:lstStyle>
          <a:p>
            <a:r>
              <a:rPr lang="en-US"/>
              <a:t>Click to edit Master title style</a:t>
            </a:r>
            <a:endParaRPr lang="en-US" dirty="0"/>
          </a:p>
        </p:txBody>
      </p:sp>
      <p:sp>
        <p:nvSpPr>
          <p:cNvPr id="6" name="Date Placeholder 1">
            <a:extLst>
              <a:ext uri="{FF2B5EF4-FFF2-40B4-BE49-F238E27FC236}">
                <a16:creationId xmlns:a16="http://schemas.microsoft.com/office/drawing/2014/main" id="{7F76A671-5225-412D-B660-1851F315675A}"/>
              </a:ext>
            </a:extLst>
          </p:cNvPr>
          <p:cNvSpPr>
            <a:spLocks noGrp="1"/>
          </p:cNvSpPr>
          <p:nvPr>
            <p:ph type="dt" sz="half" idx="10"/>
          </p:nvPr>
        </p:nvSpPr>
        <p:spPr/>
        <p:txBody>
          <a:bodyPr/>
          <a:lstStyle>
            <a:lvl1pPr>
              <a:defRPr/>
            </a:lvl1pPr>
          </a:lstStyle>
          <a:p>
            <a:pPr>
              <a:defRPr/>
            </a:pPr>
            <a:fld id="{BCD3C5D7-9F50-4897-B4AA-5B1E07320906}" type="datetimeFigureOut">
              <a:rPr lang="en-US"/>
              <a:pPr>
                <a:defRPr/>
              </a:pPr>
              <a:t>9/1/2025</a:t>
            </a:fld>
            <a:endParaRPr lang="en-US"/>
          </a:p>
        </p:txBody>
      </p:sp>
      <p:sp>
        <p:nvSpPr>
          <p:cNvPr id="7" name="Slide Number Placeholder 3">
            <a:extLst>
              <a:ext uri="{FF2B5EF4-FFF2-40B4-BE49-F238E27FC236}">
                <a16:creationId xmlns:a16="http://schemas.microsoft.com/office/drawing/2014/main" id="{AAE3E85F-1888-4247-8B81-5482DAFCC803}"/>
              </a:ext>
            </a:extLst>
          </p:cNvPr>
          <p:cNvSpPr>
            <a:spLocks noGrp="1"/>
          </p:cNvSpPr>
          <p:nvPr>
            <p:ph type="sldNum" sz="quarter" idx="11"/>
          </p:nvPr>
        </p:nvSpPr>
        <p:spPr/>
        <p:txBody>
          <a:bodyPr/>
          <a:lstStyle>
            <a:lvl1pPr>
              <a:defRPr/>
            </a:lvl1pPr>
          </a:lstStyle>
          <a:p>
            <a:pPr>
              <a:defRPr/>
            </a:pPr>
            <a:fld id="{D8801FC9-F240-4719-904B-D5F474BDF76D}" type="slidenum">
              <a:rPr lang="en-US"/>
              <a:pPr>
                <a:defRPr/>
              </a:pPr>
              <a:t>‹#›</a:t>
            </a:fld>
            <a:endParaRPr lang="en-US"/>
          </a:p>
        </p:txBody>
      </p:sp>
    </p:spTree>
    <p:extLst>
      <p:ext uri="{BB962C8B-B14F-4D97-AF65-F5344CB8AC3E}">
        <p14:creationId xmlns:p14="http://schemas.microsoft.com/office/powerpoint/2010/main" val="11813323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Picture 9" descr="RCA Logo_Final TeeS.jpg">
            <a:extLst>
              <a:ext uri="{FF2B5EF4-FFF2-40B4-BE49-F238E27FC236}">
                <a16:creationId xmlns:a16="http://schemas.microsoft.com/office/drawing/2014/main" id="{4C5EF015-E29A-4758-ACB5-E615A6860D2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6339" y="2149475"/>
            <a:ext cx="1997075"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RCA Logo_Final_Horizontal.jpg">
            <a:extLst>
              <a:ext uri="{FF2B5EF4-FFF2-40B4-BE49-F238E27FC236}">
                <a16:creationId xmlns:a16="http://schemas.microsoft.com/office/drawing/2014/main" id="{E731D52E-82CE-424E-9864-B5D97F70787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87851" y="4238627"/>
            <a:ext cx="278447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rca sponsorship logotee_Square.jpg">
            <a:extLst>
              <a:ext uri="{FF2B5EF4-FFF2-40B4-BE49-F238E27FC236}">
                <a16:creationId xmlns:a16="http://schemas.microsoft.com/office/drawing/2014/main" id="{526E76FC-662F-4D35-867C-DB984ED84CD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35439" y="2052640"/>
            <a:ext cx="1017587"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RCA sponsorship Logo_Final_OG.jpg">
            <a:extLst>
              <a:ext uri="{FF2B5EF4-FFF2-40B4-BE49-F238E27FC236}">
                <a16:creationId xmlns:a16="http://schemas.microsoft.com/office/drawing/2014/main" id="{2E1E97B2-56F2-4E9A-9160-E6DE0E8EABD3}"/>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617664" y="4186238"/>
            <a:ext cx="1958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descr="RCA sponsorship Logo_Final_OG-NEW.jpg">
            <a:extLst>
              <a:ext uri="{FF2B5EF4-FFF2-40B4-BE49-F238E27FC236}">
                <a16:creationId xmlns:a16="http://schemas.microsoft.com/office/drawing/2014/main" id="{BE3816AD-1339-4493-BDCE-269F4663338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96013" y="2149475"/>
            <a:ext cx="140335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457200" y="274638"/>
            <a:ext cx="8229600" cy="1143000"/>
          </a:xfrm>
        </p:spPr>
        <p:txBody>
          <a:bodyPr/>
          <a:lstStyle>
            <a:lvl1pPr>
              <a:defRPr sz="2250" baseline="0"/>
            </a:lvl1pPr>
          </a:lstStyle>
          <a:p>
            <a:r>
              <a:rPr lang="en-US"/>
              <a:t>Click to edit Master title style</a:t>
            </a:r>
            <a:endParaRPr lang="en-US" dirty="0"/>
          </a:p>
        </p:txBody>
      </p:sp>
      <p:sp>
        <p:nvSpPr>
          <p:cNvPr id="9" name="Date Placeholder 1">
            <a:extLst>
              <a:ext uri="{FF2B5EF4-FFF2-40B4-BE49-F238E27FC236}">
                <a16:creationId xmlns:a16="http://schemas.microsoft.com/office/drawing/2014/main" id="{8930A7F6-582C-45D1-9C40-B61701DBA5F2}"/>
              </a:ext>
            </a:extLst>
          </p:cNvPr>
          <p:cNvSpPr>
            <a:spLocks noGrp="1"/>
          </p:cNvSpPr>
          <p:nvPr>
            <p:ph type="dt" sz="half" idx="10"/>
          </p:nvPr>
        </p:nvSpPr>
        <p:spPr/>
        <p:txBody>
          <a:bodyPr/>
          <a:lstStyle>
            <a:lvl1pPr>
              <a:defRPr/>
            </a:lvl1pPr>
          </a:lstStyle>
          <a:p>
            <a:pPr>
              <a:defRPr/>
            </a:pPr>
            <a:fld id="{987A6C6E-4B5A-44AF-924B-C43015B81FE0}" type="datetimeFigureOut">
              <a:rPr lang="en-US"/>
              <a:pPr>
                <a:defRPr/>
              </a:pPr>
              <a:t>9/1/2025</a:t>
            </a:fld>
            <a:endParaRPr lang="en-US"/>
          </a:p>
        </p:txBody>
      </p:sp>
      <p:sp>
        <p:nvSpPr>
          <p:cNvPr id="10" name="Slide Number Placeholder 3">
            <a:extLst>
              <a:ext uri="{FF2B5EF4-FFF2-40B4-BE49-F238E27FC236}">
                <a16:creationId xmlns:a16="http://schemas.microsoft.com/office/drawing/2014/main" id="{1133EA1A-56D4-441B-A474-992C9C81568D}"/>
              </a:ext>
            </a:extLst>
          </p:cNvPr>
          <p:cNvSpPr>
            <a:spLocks noGrp="1"/>
          </p:cNvSpPr>
          <p:nvPr>
            <p:ph type="sldNum" sz="quarter" idx="11"/>
          </p:nvPr>
        </p:nvSpPr>
        <p:spPr/>
        <p:txBody>
          <a:bodyPr/>
          <a:lstStyle>
            <a:lvl1pPr>
              <a:defRPr/>
            </a:lvl1pPr>
          </a:lstStyle>
          <a:p>
            <a:pPr>
              <a:defRPr/>
            </a:pPr>
            <a:fld id="{F048B7D0-DC53-4C54-A6F5-06D94B0BD3CA}" type="slidenum">
              <a:rPr lang="en-US"/>
              <a:pPr>
                <a:defRPr/>
              </a:pPr>
              <a:t>‹#›</a:t>
            </a:fld>
            <a:endParaRPr lang="en-US"/>
          </a:p>
        </p:txBody>
      </p:sp>
    </p:spTree>
    <p:extLst>
      <p:ext uri="{BB962C8B-B14F-4D97-AF65-F5344CB8AC3E}">
        <p14:creationId xmlns:p14="http://schemas.microsoft.com/office/powerpoint/2010/main" val="32037776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3CCC58E-2D8E-4EBD-8CE3-7C86EC461B78}"/>
              </a:ext>
            </a:extLst>
          </p:cNvPr>
          <p:cNvSpPr/>
          <p:nvPr userDrawn="1"/>
        </p:nvSpPr>
        <p:spPr>
          <a:xfrm>
            <a:off x="1863726" y="2263775"/>
            <a:ext cx="1077913" cy="1436688"/>
          </a:xfrm>
          <a:prstGeom prst="ellipse">
            <a:avLst/>
          </a:prstGeom>
          <a:solidFill>
            <a:srgbClr val="041229"/>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50">
              <a:solidFill>
                <a:schemeClr val="tx2"/>
              </a:solidFill>
            </a:endParaRPr>
          </a:p>
        </p:txBody>
      </p:sp>
      <p:sp>
        <p:nvSpPr>
          <p:cNvPr id="4" name="Oval 3">
            <a:extLst>
              <a:ext uri="{FF2B5EF4-FFF2-40B4-BE49-F238E27FC236}">
                <a16:creationId xmlns:a16="http://schemas.microsoft.com/office/drawing/2014/main" id="{25F811C9-12D8-48F7-BB65-ABB1E9E48B78}"/>
              </a:ext>
            </a:extLst>
          </p:cNvPr>
          <p:cNvSpPr/>
          <p:nvPr userDrawn="1"/>
        </p:nvSpPr>
        <p:spPr>
          <a:xfrm>
            <a:off x="4005263" y="2263775"/>
            <a:ext cx="1077912" cy="1436688"/>
          </a:xfrm>
          <a:prstGeom prst="ellipse">
            <a:avLst/>
          </a:prstGeom>
          <a:solidFill>
            <a:srgbClr val="C40010"/>
          </a:solidFill>
          <a:ln>
            <a:solidFill>
              <a:srgbClr val="C4080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50">
              <a:solidFill>
                <a:schemeClr val="tx2"/>
              </a:solidFill>
            </a:endParaRPr>
          </a:p>
        </p:txBody>
      </p:sp>
      <p:sp>
        <p:nvSpPr>
          <p:cNvPr id="5" name="Oval 4">
            <a:extLst>
              <a:ext uri="{FF2B5EF4-FFF2-40B4-BE49-F238E27FC236}">
                <a16:creationId xmlns:a16="http://schemas.microsoft.com/office/drawing/2014/main" id="{13C73118-C4F0-4E93-8E41-6E4E9688BC3D}"/>
              </a:ext>
            </a:extLst>
          </p:cNvPr>
          <p:cNvSpPr/>
          <p:nvPr userDrawn="1"/>
        </p:nvSpPr>
        <p:spPr>
          <a:xfrm>
            <a:off x="6084888" y="2263775"/>
            <a:ext cx="1077912" cy="1436688"/>
          </a:xfrm>
          <a:prstGeom prst="ellipse">
            <a:avLst/>
          </a:prstGeom>
          <a:solidFill>
            <a:srgbClr val="BE896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50">
              <a:solidFill>
                <a:schemeClr val="tx2"/>
              </a:solidFill>
            </a:endParaRPr>
          </a:p>
        </p:txBody>
      </p:sp>
      <p:sp>
        <p:nvSpPr>
          <p:cNvPr id="7" name="TextBox 6">
            <a:extLst>
              <a:ext uri="{FF2B5EF4-FFF2-40B4-BE49-F238E27FC236}">
                <a16:creationId xmlns:a16="http://schemas.microsoft.com/office/drawing/2014/main" id="{7E2E0A02-4CD6-41A3-B58C-BDE5B6C84355}"/>
              </a:ext>
            </a:extLst>
          </p:cNvPr>
          <p:cNvSpPr txBox="1"/>
          <p:nvPr userDrawn="1"/>
        </p:nvSpPr>
        <p:spPr>
          <a:xfrm>
            <a:off x="3924300" y="3994151"/>
            <a:ext cx="1238250" cy="669414"/>
          </a:xfrm>
          <a:prstGeom prst="rect">
            <a:avLst/>
          </a:prstGeom>
          <a:noFill/>
        </p:spPr>
        <p:txBody>
          <a:bodyPr>
            <a:spAutoFit/>
          </a:bodyPr>
          <a:lstStyle/>
          <a:p>
            <a:pPr algn="ctr">
              <a:defRPr/>
            </a:pPr>
            <a:r>
              <a:rPr lang="en-US" sz="1250" b="1" dirty="0"/>
              <a:t>Red</a:t>
            </a:r>
          </a:p>
          <a:p>
            <a:pPr algn="ctr">
              <a:defRPr/>
            </a:pPr>
            <a:r>
              <a:rPr lang="en-US" sz="1250" dirty="0"/>
              <a:t>Hex: CC0000</a:t>
            </a:r>
          </a:p>
          <a:p>
            <a:pPr algn="ctr">
              <a:defRPr/>
            </a:pPr>
            <a:r>
              <a:rPr lang="en-US" sz="1250" dirty="0"/>
              <a:t>R:204 G: 0 B:0</a:t>
            </a:r>
          </a:p>
        </p:txBody>
      </p:sp>
      <p:sp>
        <p:nvSpPr>
          <p:cNvPr id="8" name="TextBox 7">
            <a:extLst>
              <a:ext uri="{FF2B5EF4-FFF2-40B4-BE49-F238E27FC236}">
                <a16:creationId xmlns:a16="http://schemas.microsoft.com/office/drawing/2014/main" id="{B3769934-8CA1-42B4-BADB-6B49AFE23DE3}"/>
              </a:ext>
            </a:extLst>
          </p:cNvPr>
          <p:cNvSpPr txBox="1"/>
          <p:nvPr userDrawn="1"/>
        </p:nvSpPr>
        <p:spPr>
          <a:xfrm>
            <a:off x="1776413" y="3994151"/>
            <a:ext cx="1238250" cy="669414"/>
          </a:xfrm>
          <a:prstGeom prst="rect">
            <a:avLst/>
          </a:prstGeom>
          <a:noFill/>
        </p:spPr>
        <p:txBody>
          <a:bodyPr>
            <a:spAutoFit/>
          </a:bodyPr>
          <a:lstStyle/>
          <a:p>
            <a:pPr algn="ctr">
              <a:defRPr/>
            </a:pPr>
            <a:r>
              <a:rPr lang="en-US" sz="1250" b="1" dirty="0"/>
              <a:t>Navy Blue</a:t>
            </a:r>
          </a:p>
          <a:p>
            <a:pPr algn="ctr">
              <a:defRPr/>
            </a:pPr>
            <a:r>
              <a:rPr lang="en-US" sz="1250" dirty="0"/>
              <a:t>Hex: 000033</a:t>
            </a:r>
          </a:p>
          <a:p>
            <a:pPr algn="ctr">
              <a:defRPr/>
            </a:pPr>
            <a:r>
              <a:rPr lang="en-US" sz="1250" dirty="0"/>
              <a:t>R:0 G:0 B:51</a:t>
            </a:r>
          </a:p>
        </p:txBody>
      </p:sp>
      <p:sp>
        <p:nvSpPr>
          <p:cNvPr id="9" name="TextBox 8">
            <a:extLst>
              <a:ext uri="{FF2B5EF4-FFF2-40B4-BE49-F238E27FC236}">
                <a16:creationId xmlns:a16="http://schemas.microsoft.com/office/drawing/2014/main" id="{65271720-9E4F-4F06-A56B-7A1F930C9D5D}"/>
              </a:ext>
            </a:extLst>
          </p:cNvPr>
          <p:cNvSpPr txBox="1"/>
          <p:nvPr userDrawn="1"/>
        </p:nvSpPr>
        <p:spPr>
          <a:xfrm>
            <a:off x="5969001" y="3994150"/>
            <a:ext cx="1363663" cy="669414"/>
          </a:xfrm>
          <a:prstGeom prst="rect">
            <a:avLst/>
          </a:prstGeom>
          <a:noFill/>
        </p:spPr>
        <p:txBody>
          <a:bodyPr>
            <a:spAutoFit/>
          </a:bodyPr>
          <a:lstStyle/>
          <a:p>
            <a:pPr algn="ctr">
              <a:defRPr/>
            </a:pPr>
            <a:r>
              <a:rPr lang="en-US" sz="1250" b="1" dirty="0"/>
              <a:t>Beige</a:t>
            </a:r>
          </a:p>
          <a:p>
            <a:pPr algn="ctr">
              <a:defRPr/>
            </a:pPr>
            <a:r>
              <a:rPr lang="en-US" sz="1250" dirty="0"/>
              <a:t>Hex: 996633</a:t>
            </a:r>
          </a:p>
          <a:p>
            <a:pPr algn="ctr">
              <a:defRPr/>
            </a:pPr>
            <a:r>
              <a:rPr lang="en-US" sz="1250" dirty="0"/>
              <a:t>R:152 G:102 B:51</a:t>
            </a:r>
          </a:p>
        </p:txBody>
      </p:sp>
      <p:sp>
        <p:nvSpPr>
          <p:cNvPr id="6" name="Title 1"/>
          <p:cNvSpPr>
            <a:spLocks noGrp="1"/>
          </p:cNvSpPr>
          <p:nvPr>
            <p:ph type="title"/>
          </p:nvPr>
        </p:nvSpPr>
        <p:spPr>
          <a:xfrm>
            <a:off x="457200" y="274638"/>
            <a:ext cx="8229600" cy="1143000"/>
          </a:xfrm>
        </p:spPr>
        <p:txBody>
          <a:bodyPr/>
          <a:lstStyle>
            <a:lvl1pPr>
              <a:defRPr sz="2250" baseline="0"/>
            </a:lvl1pPr>
          </a:lstStyle>
          <a:p>
            <a:r>
              <a:rPr lang="en-US"/>
              <a:t>Click to edit Master title style</a:t>
            </a:r>
            <a:endParaRPr lang="en-US" dirty="0"/>
          </a:p>
        </p:txBody>
      </p:sp>
      <p:sp>
        <p:nvSpPr>
          <p:cNvPr id="10" name="Date Placeholder 2">
            <a:extLst>
              <a:ext uri="{FF2B5EF4-FFF2-40B4-BE49-F238E27FC236}">
                <a16:creationId xmlns:a16="http://schemas.microsoft.com/office/drawing/2014/main" id="{6ACA8B50-5393-44B2-9A47-EDF3000FC813}"/>
              </a:ext>
            </a:extLst>
          </p:cNvPr>
          <p:cNvSpPr>
            <a:spLocks noGrp="1"/>
          </p:cNvSpPr>
          <p:nvPr>
            <p:ph type="dt" sz="half" idx="10"/>
          </p:nvPr>
        </p:nvSpPr>
        <p:spPr/>
        <p:txBody>
          <a:bodyPr/>
          <a:lstStyle>
            <a:lvl1pPr>
              <a:defRPr/>
            </a:lvl1pPr>
          </a:lstStyle>
          <a:p>
            <a:pPr>
              <a:defRPr/>
            </a:pPr>
            <a:fld id="{A82724EC-7E1C-49B1-8B09-E74294BB28F2}" type="datetimeFigureOut">
              <a:rPr lang="en-US"/>
              <a:pPr>
                <a:defRPr/>
              </a:pPr>
              <a:t>9/1/2025</a:t>
            </a:fld>
            <a:endParaRPr lang="en-US"/>
          </a:p>
        </p:txBody>
      </p:sp>
      <p:sp>
        <p:nvSpPr>
          <p:cNvPr id="11" name="Slide Number Placeholder 4">
            <a:extLst>
              <a:ext uri="{FF2B5EF4-FFF2-40B4-BE49-F238E27FC236}">
                <a16:creationId xmlns:a16="http://schemas.microsoft.com/office/drawing/2014/main" id="{00C2F4B0-724A-4FE5-A5DD-2497F1DD196A}"/>
              </a:ext>
            </a:extLst>
          </p:cNvPr>
          <p:cNvSpPr>
            <a:spLocks noGrp="1"/>
          </p:cNvSpPr>
          <p:nvPr>
            <p:ph type="sldNum" sz="quarter" idx="11"/>
          </p:nvPr>
        </p:nvSpPr>
        <p:spPr/>
        <p:txBody>
          <a:bodyPr/>
          <a:lstStyle>
            <a:lvl1pPr>
              <a:defRPr/>
            </a:lvl1pPr>
          </a:lstStyle>
          <a:p>
            <a:pPr>
              <a:defRPr/>
            </a:pPr>
            <a:fld id="{7053EAB8-4854-48E6-9A3C-1ACB883FED3C}" type="slidenum">
              <a:rPr lang="en-US"/>
              <a:pPr>
                <a:defRPr/>
              </a:pPr>
              <a:t>‹#›</a:t>
            </a:fld>
            <a:endParaRPr lang="en-US"/>
          </a:p>
        </p:txBody>
      </p:sp>
    </p:spTree>
    <p:extLst>
      <p:ext uri="{BB962C8B-B14F-4D97-AF65-F5344CB8AC3E}">
        <p14:creationId xmlns:p14="http://schemas.microsoft.com/office/powerpoint/2010/main" val="20803601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4">
            <a:lumMod val="50000"/>
          </a:schemeClr>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2728A58-8DE2-4B1C-B6CA-F2AED56F4504}"/>
              </a:ext>
            </a:extLst>
          </p:cNvPr>
          <p:cNvSpPr>
            <a:spLocks noGrp="1"/>
          </p:cNvSpPr>
          <p:nvPr>
            <p:ph type="pic" sz="quarter" idx="10" hasCustomPrompt="1"/>
          </p:nvPr>
        </p:nvSpPr>
        <p:spPr>
          <a:xfrm>
            <a:off x="0" y="-2"/>
            <a:ext cx="9144000" cy="6858000"/>
          </a:xfrm>
          <a:prstGeom prst="rect">
            <a:avLst/>
          </a:prstGeo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id="{B69D7CAC-EE78-4BAE-94EA-EBE4BB118115}"/>
              </a:ext>
            </a:extLst>
          </p:cNvPr>
          <p:cNvSpPr>
            <a:spLocks noGrp="1"/>
          </p:cNvSpPr>
          <p:nvPr>
            <p:ph type="title" hasCustomPrompt="1"/>
          </p:nvPr>
        </p:nvSpPr>
        <p:spPr>
          <a:xfrm>
            <a:off x="899932" y="2335192"/>
            <a:ext cx="7344137" cy="2187616"/>
          </a:xfrm>
          <a:prstGeom prst="rect">
            <a:avLst/>
          </a:prstGeom>
          <a:noFill/>
          <a:ln w="38100">
            <a:solidFill>
              <a:schemeClr val="accent1"/>
            </a:solidFill>
          </a:ln>
        </p:spPr>
        <p:txBody>
          <a:bodyPr lIns="914400" tIns="91440" rIns="914400" anchor="ctr"/>
          <a:lstStyle>
            <a:lvl1pPr algn="ctr">
              <a:defRPr sz="4050" b="1" cap="all" spc="75" baseline="0">
                <a:solidFill>
                  <a:schemeClr val="accent1"/>
                </a:solidFill>
              </a:defRPr>
            </a:lvl1pPr>
          </a:lstStyle>
          <a:p>
            <a:r>
              <a:rPr lang="en-US" dirty="0"/>
              <a:t>Click to add title</a:t>
            </a:r>
          </a:p>
        </p:txBody>
      </p:sp>
    </p:spTree>
    <p:extLst>
      <p:ext uri="{BB962C8B-B14F-4D97-AF65-F5344CB8AC3E}">
        <p14:creationId xmlns:p14="http://schemas.microsoft.com/office/powerpoint/2010/main" val="1278923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genda ">
    <p:bg>
      <p:bgPr>
        <a:solidFill>
          <a:schemeClr val="accent5">
            <a:alpha val="10000"/>
          </a:schemeClr>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50298920-F98C-4AFF-A39F-BB5644F96EBA}"/>
              </a:ext>
            </a:extLst>
          </p:cNvPr>
          <p:cNvSpPr>
            <a:spLocks noGrp="1"/>
          </p:cNvSpPr>
          <p:nvPr>
            <p:ph type="pic" sz="quarter" idx="10" hasCustomPrompt="1"/>
          </p:nvPr>
        </p:nvSpPr>
        <p:spPr>
          <a:xfrm>
            <a:off x="0" y="0"/>
            <a:ext cx="5079207" cy="6858000"/>
          </a:xfrm>
          <a:prstGeom prst="rect">
            <a:avLst/>
          </a:prstGeom>
          <a:solidFill>
            <a:schemeClr val="accent4">
              <a:lumMod val="60000"/>
              <a:lumOff val="40000"/>
            </a:schemeClr>
          </a:solidFill>
        </p:spPr>
        <p:txBody>
          <a:bodyPr/>
          <a:lstStyle>
            <a:lvl1pPr marL="0" indent="0" algn="ctr">
              <a:buNone/>
              <a:defRPr>
                <a:solidFill>
                  <a:schemeClr val="tx1"/>
                </a:solidFill>
              </a:defRPr>
            </a:lvl1pPr>
          </a:lstStyle>
          <a:p>
            <a:r>
              <a:rPr lang="en-US" dirty="0"/>
              <a:t>Click to add photo</a:t>
            </a:r>
          </a:p>
        </p:txBody>
      </p:sp>
      <p:sp>
        <p:nvSpPr>
          <p:cNvPr id="2" name="Title 1">
            <a:extLst>
              <a:ext uri="{FF2B5EF4-FFF2-40B4-BE49-F238E27FC236}">
                <a16:creationId xmlns:a16="http://schemas.microsoft.com/office/drawing/2014/main" id="{7D906EC1-D867-4113-B1E4-72ADCC4B1586}"/>
              </a:ext>
            </a:extLst>
          </p:cNvPr>
          <p:cNvSpPr>
            <a:spLocks noGrp="1"/>
          </p:cNvSpPr>
          <p:nvPr>
            <p:ph type="title" hasCustomPrompt="1"/>
          </p:nvPr>
        </p:nvSpPr>
        <p:spPr>
          <a:xfrm>
            <a:off x="918560" y="2365057"/>
            <a:ext cx="3283050" cy="2160644"/>
          </a:xfrm>
          <a:prstGeom prst="rect">
            <a:avLst/>
          </a:prstGeom>
          <a:gradFill>
            <a:gsLst>
              <a:gs pos="50000">
                <a:schemeClr val="accent1">
                  <a:lumMod val="5000"/>
                  <a:lumOff val="95000"/>
                  <a:alpha val="0"/>
                </a:schemeClr>
              </a:gs>
              <a:gs pos="50000">
                <a:schemeClr val="accent5">
                  <a:alpha val="10000"/>
                </a:schemeClr>
              </a:gs>
            </a:gsLst>
            <a:lin ang="0" scaled="0"/>
          </a:gradFill>
          <a:ln w="28575">
            <a:solidFill>
              <a:schemeClr val="bg1"/>
            </a:solidFill>
          </a:ln>
        </p:spPr>
        <p:txBody>
          <a:bodyPr anchor="ctr"/>
          <a:lstStyle>
            <a:lvl1pPr algn="ctr">
              <a:defRPr sz="1800" cap="all" spc="75" baseline="0">
                <a:solidFill>
                  <a:schemeClr val="bg1"/>
                </a:solidFill>
              </a:defRPr>
            </a:lvl1pPr>
          </a:lstStyle>
          <a:p>
            <a:r>
              <a:rPr lang="en-US" dirty="0"/>
              <a:t>Add title</a:t>
            </a:r>
          </a:p>
        </p:txBody>
      </p:sp>
      <p:sp>
        <p:nvSpPr>
          <p:cNvPr id="12" name="Text Placeholder 11">
            <a:extLst>
              <a:ext uri="{FF2B5EF4-FFF2-40B4-BE49-F238E27FC236}">
                <a16:creationId xmlns:a16="http://schemas.microsoft.com/office/drawing/2014/main" id="{FB3EFFF7-FFC6-16DF-B4AB-DD5A1A1DA92A}"/>
              </a:ext>
            </a:extLst>
          </p:cNvPr>
          <p:cNvSpPr>
            <a:spLocks noGrp="1"/>
          </p:cNvSpPr>
          <p:nvPr>
            <p:ph type="body" sz="quarter" idx="12" hasCustomPrompt="1"/>
          </p:nvPr>
        </p:nvSpPr>
        <p:spPr>
          <a:xfrm>
            <a:off x="2570923" y="0"/>
            <a:ext cx="2508284" cy="6858000"/>
          </a:xfrm>
          <a:custGeom>
            <a:avLst/>
            <a:gdLst>
              <a:gd name="connsiteX0" fmla="*/ 0 w 3344379"/>
              <a:gd name="connsiteY0" fmla="*/ 0 h 6858000"/>
              <a:gd name="connsiteX1" fmla="*/ 3344379 w 3344379"/>
              <a:gd name="connsiteY1" fmla="*/ 0 h 6858000"/>
              <a:gd name="connsiteX2" fmla="*/ 3344379 w 3344379"/>
              <a:gd name="connsiteY2" fmla="*/ 6858000 h 6858000"/>
              <a:gd name="connsiteX3" fmla="*/ 0 w 334437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44379" h="6858000">
                <a:moveTo>
                  <a:pt x="0" y="0"/>
                </a:moveTo>
                <a:lnTo>
                  <a:pt x="3344379" y="0"/>
                </a:lnTo>
                <a:lnTo>
                  <a:pt x="3344379" y="6858000"/>
                </a:lnTo>
                <a:lnTo>
                  <a:pt x="0" y="6858000"/>
                </a:lnTo>
                <a:close/>
              </a:path>
            </a:pathLst>
          </a:custGeom>
          <a:solidFill>
            <a:schemeClr val="accent5">
              <a:alpha val="10000"/>
            </a:schemeClr>
          </a:solidFill>
        </p:spPr>
        <p:txBody>
          <a:bodyPr wrap="square">
            <a:noAutofit/>
          </a:bodyPr>
          <a:lstStyle>
            <a:lvl1pPr marL="0" indent="0">
              <a:buNone/>
              <a:defRPr>
                <a:noFill/>
              </a:defRPr>
            </a:lvl1pPr>
          </a:lstStyle>
          <a:p>
            <a:pPr lvl="0"/>
            <a:r>
              <a:rPr lang="en-US" dirty="0"/>
              <a:t>Blank</a:t>
            </a:r>
          </a:p>
        </p:txBody>
      </p:sp>
      <p:sp>
        <p:nvSpPr>
          <p:cNvPr id="6" name="Text Placeholder 5">
            <a:extLst>
              <a:ext uri="{FF2B5EF4-FFF2-40B4-BE49-F238E27FC236}">
                <a16:creationId xmlns:a16="http://schemas.microsoft.com/office/drawing/2014/main" id="{DE6E802E-B214-0AE3-69C8-CBCA885C703A}"/>
              </a:ext>
            </a:extLst>
          </p:cNvPr>
          <p:cNvSpPr>
            <a:spLocks noGrp="1"/>
          </p:cNvSpPr>
          <p:nvPr>
            <p:ph type="body" sz="quarter" idx="11" hasCustomPrompt="1"/>
          </p:nvPr>
        </p:nvSpPr>
        <p:spPr>
          <a:xfrm>
            <a:off x="5876925" y="2071688"/>
            <a:ext cx="2830116" cy="2732087"/>
          </a:xfrm>
          <a:prstGeom prst="rect">
            <a:avLst/>
          </a:prstGeom>
        </p:spPr>
        <p:txBody>
          <a:bodyPr anchor="ctr"/>
          <a:lstStyle>
            <a:lvl1pPr marL="0" indent="0">
              <a:lnSpc>
                <a:spcPct val="125000"/>
              </a:lnSpc>
              <a:spcBef>
                <a:spcPts val="0"/>
              </a:spcBef>
              <a:spcAft>
                <a:spcPts val="450"/>
              </a:spcAft>
              <a:buNone/>
              <a:defRPr sz="1350" spc="75" baseline="0"/>
            </a:lvl1pPr>
            <a:lvl2pPr marL="342900" indent="0">
              <a:lnSpc>
                <a:spcPct val="125000"/>
              </a:lnSpc>
              <a:spcBef>
                <a:spcPts val="0"/>
              </a:spcBef>
              <a:spcAft>
                <a:spcPts val="450"/>
              </a:spcAft>
              <a:buNone/>
              <a:defRPr sz="1350" spc="75" baseline="0"/>
            </a:lvl2pPr>
            <a:lvl3pPr marL="685800" indent="0">
              <a:lnSpc>
                <a:spcPct val="125000"/>
              </a:lnSpc>
              <a:spcBef>
                <a:spcPts val="0"/>
              </a:spcBef>
              <a:spcAft>
                <a:spcPts val="450"/>
              </a:spcAft>
              <a:buNone/>
              <a:defRPr sz="1350" spc="75" baseline="0"/>
            </a:lvl3pPr>
            <a:lvl4pPr marL="1028700" indent="0">
              <a:lnSpc>
                <a:spcPct val="125000"/>
              </a:lnSpc>
              <a:spcBef>
                <a:spcPts val="0"/>
              </a:spcBef>
              <a:spcAft>
                <a:spcPts val="450"/>
              </a:spcAft>
              <a:buNone/>
              <a:defRPr sz="1350" spc="75" baseline="0"/>
            </a:lvl4pPr>
            <a:lvl5pPr marL="1371600" indent="0">
              <a:lnSpc>
                <a:spcPct val="125000"/>
              </a:lnSpc>
              <a:spcBef>
                <a:spcPts val="0"/>
              </a:spcBef>
              <a:spcAft>
                <a:spcPts val="450"/>
              </a:spcAft>
              <a:buNone/>
              <a:defRPr sz="1350" spc="75" baseline="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E0398655-42A6-4DBC-9542-9A8D10B44A63}"/>
              </a:ext>
            </a:extLst>
          </p:cNvPr>
          <p:cNvSpPr>
            <a:spLocks noGrp="1"/>
          </p:cNvSpPr>
          <p:nvPr>
            <p:ph type="dt" sz="half" idx="2"/>
          </p:nvPr>
        </p:nvSpPr>
        <p:spPr>
          <a:xfrm>
            <a:off x="628651" y="6356351"/>
            <a:ext cx="1193006" cy="365125"/>
          </a:xfrm>
          <a:prstGeom prst="rect">
            <a:avLst/>
          </a:prstGeom>
        </p:spPr>
        <p:txBody>
          <a:bodyPr vert="horz" lIns="91440" tIns="45720" rIns="91440" bIns="45720" rtlCol="0" anchor="ctr"/>
          <a:lstStyle>
            <a:lvl1pPr algn="l">
              <a:defRPr sz="900" spc="75"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9" name="Footer Placeholder 4">
            <a:extLst>
              <a:ext uri="{FF2B5EF4-FFF2-40B4-BE49-F238E27FC236}">
                <a16:creationId xmlns:a16="http://schemas.microsoft.com/office/drawing/2014/main" id="{1FF7C44B-1689-4CA8-B0BC-0671EA12750F}"/>
              </a:ext>
            </a:extLst>
          </p:cNvPr>
          <p:cNvSpPr>
            <a:spLocks noGrp="1"/>
          </p:cNvSpPr>
          <p:nvPr>
            <p:ph type="ftr" sz="quarter" idx="3"/>
          </p:nvPr>
        </p:nvSpPr>
        <p:spPr>
          <a:xfrm>
            <a:off x="4855206" y="6356351"/>
            <a:ext cx="2057400" cy="365125"/>
          </a:xfrm>
          <a:prstGeom prst="rect">
            <a:avLst/>
          </a:prstGeom>
        </p:spPr>
        <p:txBody>
          <a:bodyPr vert="horz" lIns="91440" tIns="45720" rIns="91440" bIns="45720" rtlCol="0" anchor="ctr"/>
          <a:lstStyle>
            <a:lvl1pPr algn="ctr">
              <a:defRPr sz="900" b="1" i="0" cap="all" spc="75" baseline="0">
                <a:solidFill>
                  <a:schemeClr val="bg2">
                    <a:lumMod val="50000"/>
                  </a:schemeClr>
                </a:solidFill>
                <a:effectLst/>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7D6105C8-7607-448C-9CD2-9CA33B49B4DB}"/>
              </a:ext>
            </a:extLst>
          </p:cNvPr>
          <p:cNvSpPr>
            <a:spLocks noGrp="1"/>
          </p:cNvSpPr>
          <p:nvPr>
            <p:ph type="sldNum" sz="quarter" idx="4"/>
          </p:nvPr>
        </p:nvSpPr>
        <p:spPr>
          <a:xfrm>
            <a:off x="7343775" y="6356351"/>
            <a:ext cx="1171575" cy="365125"/>
          </a:xfrm>
          <a:prstGeom prst="rect">
            <a:avLst/>
          </a:prstGeom>
        </p:spPr>
        <p:txBody>
          <a:bodyPr vert="horz" lIns="91440" tIns="45720" rIns="91440" bIns="45720" rtlCol="0" anchor="ctr"/>
          <a:lstStyle>
            <a:lvl1pPr algn="r">
              <a:defRPr sz="900" spc="75"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42948109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chemeClr val="accent4">
            <a:lumMod val="50000"/>
          </a:schemeClr>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2728A58-8DE2-4B1C-B6CA-F2AED56F4504}"/>
              </a:ext>
            </a:extLst>
          </p:cNvPr>
          <p:cNvSpPr>
            <a:spLocks noGrp="1"/>
          </p:cNvSpPr>
          <p:nvPr>
            <p:ph type="pic" sz="quarter" idx="10" hasCustomPrompt="1"/>
          </p:nvPr>
        </p:nvSpPr>
        <p:spPr>
          <a:xfrm>
            <a:off x="0" y="-2"/>
            <a:ext cx="9144000" cy="6858000"/>
          </a:xfrm>
          <a:prstGeom prst="rect">
            <a:avLst/>
          </a:prstGeo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id="{B69D7CAC-EE78-4BAE-94EA-EBE4BB118115}"/>
              </a:ext>
            </a:extLst>
          </p:cNvPr>
          <p:cNvSpPr>
            <a:spLocks noGrp="1"/>
          </p:cNvSpPr>
          <p:nvPr>
            <p:ph type="title" hasCustomPrompt="1"/>
          </p:nvPr>
        </p:nvSpPr>
        <p:spPr>
          <a:xfrm>
            <a:off x="899932" y="2335192"/>
            <a:ext cx="7344137" cy="2187616"/>
          </a:xfrm>
          <a:prstGeom prst="rect">
            <a:avLst/>
          </a:prstGeom>
          <a:noFill/>
          <a:ln w="38100">
            <a:solidFill>
              <a:schemeClr val="accent5"/>
            </a:solidFill>
          </a:ln>
        </p:spPr>
        <p:txBody>
          <a:bodyPr lIns="914400" tIns="182880" rIns="914400" anchor="ctr"/>
          <a:lstStyle>
            <a:lvl1pPr algn="ctr">
              <a:defRPr sz="4050" b="1" cap="all" spc="75" baseline="0">
                <a:solidFill>
                  <a:schemeClr val="accent5"/>
                </a:solidFill>
              </a:defRPr>
            </a:lvl1pPr>
          </a:lstStyle>
          <a:p>
            <a:r>
              <a:rPr lang="en-US" dirty="0"/>
              <a:t>Click to add title</a:t>
            </a:r>
          </a:p>
        </p:txBody>
      </p:sp>
    </p:spTree>
    <p:extLst>
      <p:ext uri="{BB962C8B-B14F-4D97-AF65-F5344CB8AC3E}">
        <p14:creationId xmlns:p14="http://schemas.microsoft.com/office/powerpoint/2010/main" val="18825309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5">
            <a:alpha val="1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C6C658-B6F5-98D2-4D95-EA3030D6F090}"/>
              </a:ext>
              <a:ext uri="{C183D7F6-B498-43B3-948B-1728B52AA6E4}">
                <adec:decorative xmlns:adec="http://schemas.microsoft.com/office/drawing/2017/decorative" val="1"/>
              </a:ext>
            </a:extLst>
          </p:cNvPr>
          <p:cNvSpPr/>
          <p:nvPr userDrawn="1"/>
        </p:nvSpPr>
        <p:spPr>
          <a:xfrm>
            <a:off x="-15241" y="-7084"/>
            <a:ext cx="9159241" cy="6858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937549" y="2372810"/>
            <a:ext cx="3264061" cy="2129742"/>
          </a:xfrm>
          <a:prstGeom prst="rect">
            <a:avLst/>
          </a:prstGeom>
          <a:ln w="28575">
            <a:solidFill>
              <a:schemeClr val="accent4">
                <a:lumMod val="50000"/>
              </a:schemeClr>
            </a:solidFill>
          </a:ln>
        </p:spPr>
        <p:txBody>
          <a:bodyPr anchor="ctr"/>
          <a:lstStyle>
            <a:lvl1pPr algn="ctr">
              <a:defRPr sz="1800" cap="all" spc="75" baseline="0">
                <a:solidFill>
                  <a:schemeClr val="accent4">
                    <a:lumMod val="50000"/>
                  </a:schemeClr>
                </a:solidFill>
              </a:defRPr>
            </a:lvl1pPr>
          </a:lstStyle>
          <a:p>
            <a:r>
              <a:rPr lang="en-US" dirty="0"/>
              <a:t>Add title</a:t>
            </a:r>
          </a:p>
        </p:txBody>
      </p:sp>
      <p:sp>
        <p:nvSpPr>
          <p:cNvPr id="9" name="Picture Placeholder 8">
            <a:extLst>
              <a:ext uri="{FF2B5EF4-FFF2-40B4-BE49-F238E27FC236}">
                <a16:creationId xmlns:a16="http://schemas.microsoft.com/office/drawing/2014/main" id="{0ED8B338-CD86-47FF-A4B9-9EE6A11AFBFD}"/>
              </a:ext>
            </a:extLst>
          </p:cNvPr>
          <p:cNvSpPr>
            <a:spLocks noGrp="1"/>
          </p:cNvSpPr>
          <p:nvPr>
            <p:ph type="pic" sz="quarter" idx="15" hasCustomPrompt="1"/>
          </p:nvPr>
        </p:nvSpPr>
        <p:spPr>
          <a:xfrm>
            <a:off x="5092110" y="0"/>
            <a:ext cx="4046220" cy="6858000"/>
          </a:xfrm>
          <a:prstGeom prst="rect">
            <a:avLst/>
          </a:prstGeom>
        </p:spPr>
        <p:txBody>
          <a:bodyPr/>
          <a:lstStyle>
            <a:lvl1pPr marL="0" indent="0" algn="ctr">
              <a:buNone/>
              <a:defRPr/>
            </a:lvl1pPr>
          </a:lstStyle>
          <a:p>
            <a:r>
              <a:rPr lang="en-US" dirty="0"/>
              <a:t>Click to add photo</a:t>
            </a:r>
          </a:p>
        </p:txBody>
      </p:sp>
      <p:sp>
        <p:nvSpPr>
          <p:cNvPr id="15" name="Date Placeholder 2">
            <a:extLst>
              <a:ext uri="{FF2B5EF4-FFF2-40B4-BE49-F238E27FC236}">
                <a16:creationId xmlns:a16="http://schemas.microsoft.com/office/drawing/2014/main" id="{19507D12-915D-42C7-9250-F3912C1CAEBE}"/>
              </a:ext>
            </a:extLst>
          </p:cNvPr>
          <p:cNvSpPr>
            <a:spLocks noGrp="1"/>
          </p:cNvSpPr>
          <p:nvPr>
            <p:ph type="dt" sz="half" idx="10"/>
          </p:nvPr>
        </p:nvSpPr>
        <p:spPr>
          <a:xfrm>
            <a:off x="628650" y="6356351"/>
            <a:ext cx="2057400" cy="365125"/>
          </a:xfrm>
          <a:prstGeom prst="rect">
            <a:avLst/>
          </a:prstGeom>
        </p:spPr>
        <p:txBody>
          <a:bodyPr/>
          <a:lstStyle>
            <a:lvl1pPr>
              <a:defRPr/>
            </a:lvl1pPr>
          </a:lstStyle>
          <a:p>
            <a:r>
              <a:rPr lang="en-US" dirty="0"/>
              <a:t>20XX</a:t>
            </a:r>
          </a:p>
        </p:txBody>
      </p:sp>
      <p:sp>
        <p:nvSpPr>
          <p:cNvPr id="12" name="Footer Placeholder 4">
            <a:extLst>
              <a:ext uri="{FF2B5EF4-FFF2-40B4-BE49-F238E27FC236}">
                <a16:creationId xmlns:a16="http://schemas.microsoft.com/office/drawing/2014/main" id="{14520C17-104B-4F9D-B1D8-2FA4676B3C15}"/>
              </a:ext>
            </a:extLst>
          </p:cNvPr>
          <p:cNvSpPr>
            <a:spLocks noGrp="1"/>
          </p:cNvSpPr>
          <p:nvPr>
            <p:ph type="ftr" sz="quarter" idx="3"/>
          </p:nvPr>
        </p:nvSpPr>
        <p:spPr>
          <a:xfrm>
            <a:off x="4855206" y="6356351"/>
            <a:ext cx="2057400" cy="365125"/>
          </a:xfrm>
          <a:prstGeom prst="rect">
            <a:avLst/>
          </a:prstGeom>
        </p:spPr>
        <p:txBody>
          <a:bodyPr vert="horz" lIns="91440" tIns="45720" rIns="91440" bIns="45720" rtlCol="0" anchor="ctr"/>
          <a:lstStyle>
            <a:lvl1pPr algn="ctr">
              <a:defRPr sz="900" b="1" i="0" cap="all" spc="75"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13" name="Slide Number Placeholder 5">
            <a:extLst>
              <a:ext uri="{FF2B5EF4-FFF2-40B4-BE49-F238E27FC236}">
                <a16:creationId xmlns:a16="http://schemas.microsoft.com/office/drawing/2014/main" id="{219F9CF7-C4CD-4EEB-A49F-1820A981A249}"/>
              </a:ext>
            </a:extLst>
          </p:cNvPr>
          <p:cNvSpPr>
            <a:spLocks noGrp="1"/>
          </p:cNvSpPr>
          <p:nvPr>
            <p:ph type="sldNum" sz="quarter" idx="4"/>
          </p:nvPr>
        </p:nvSpPr>
        <p:spPr>
          <a:xfrm>
            <a:off x="7343775" y="6356351"/>
            <a:ext cx="1171575" cy="365125"/>
          </a:xfrm>
          <a:prstGeom prst="rect">
            <a:avLst/>
          </a:prstGeom>
        </p:spPr>
        <p:txBody>
          <a:bodyPr vert="horz" lIns="91440" tIns="45720" rIns="91440" bIns="45720" rtlCol="0" anchor="ctr"/>
          <a:lstStyle>
            <a:lvl1pPr algn="r">
              <a:defRPr sz="900" spc="75"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659466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9F1E34A5-4C64-475D-BA06-845C38AD08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794" y="6469592"/>
            <a:ext cx="1414463" cy="388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1EFAF32F-6AF4-487B-963D-4F3DF4069E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794" y="6469592"/>
            <a:ext cx="1414463" cy="388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9842"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7"/>
            <a:ext cx="4629150" cy="4873625"/>
          </a:xfrm>
        </p:spPr>
        <p:txBody>
          <a:bodyPr rtlCol="0">
            <a:normAutofit/>
          </a:bodyPr>
          <a:lstStyle>
            <a:lvl1pPr marL="0" indent="0">
              <a:buNone/>
              <a:defRPr sz="2400"/>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Click to edit Master text styles</a:t>
            </a:r>
          </a:p>
        </p:txBody>
      </p:sp>
      <p:sp>
        <p:nvSpPr>
          <p:cNvPr id="7" name="Date Placeholder 4">
            <a:extLst>
              <a:ext uri="{FF2B5EF4-FFF2-40B4-BE49-F238E27FC236}">
                <a16:creationId xmlns:a16="http://schemas.microsoft.com/office/drawing/2014/main" id="{0DEAFCA9-8A25-4935-B468-6366D754997F}"/>
              </a:ext>
            </a:extLst>
          </p:cNvPr>
          <p:cNvSpPr>
            <a:spLocks noGrp="1"/>
          </p:cNvSpPr>
          <p:nvPr>
            <p:ph type="dt" sz="half" idx="10"/>
          </p:nvPr>
        </p:nvSpPr>
        <p:spPr/>
        <p:txBody>
          <a:bodyPr/>
          <a:lstStyle>
            <a:lvl1pPr>
              <a:defRPr dirty="0"/>
            </a:lvl1pPr>
          </a:lstStyle>
          <a:p>
            <a:pPr>
              <a:defRPr/>
            </a:pPr>
            <a:r>
              <a:rPr lang="en-US"/>
              <a:t>Confidential </a:t>
            </a:r>
          </a:p>
        </p:txBody>
      </p:sp>
      <p:sp>
        <p:nvSpPr>
          <p:cNvPr id="8" name="Slide Number Placeholder 6">
            <a:extLst>
              <a:ext uri="{FF2B5EF4-FFF2-40B4-BE49-F238E27FC236}">
                <a16:creationId xmlns:a16="http://schemas.microsoft.com/office/drawing/2014/main" id="{CCBAF9A2-EA23-4177-86B9-B02D205A5C11}"/>
              </a:ext>
            </a:extLst>
          </p:cNvPr>
          <p:cNvSpPr>
            <a:spLocks noGrp="1"/>
          </p:cNvSpPr>
          <p:nvPr>
            <p:ph type="sldNum" sz="quarter" idx="11"/>
          </p:nvPr>
        </p:nvSpPr>
        <p:spPr/>
        <p:txBody>
          <a:bodyPr/>
          <a:lstStyle>
            <a:lvl1pPr>
              <a:defRPr/>
            </a:lvl1pPr>
          </a:lstStyle>
          <a:p>
            <a:pPr>
              <a:defRPr/>
            </a:pPr>
            <a:fld id="{8CB91D79-7195-4BF7-B873-C355A1F90C05}" type="slidenum">
              <a:rPr lang="en-US" altLang="en-US"/>
              <a:pPr>
                <a:defRPr/>
              </a:pPr>
              <a:t>‹#›</a:t>
            </a:fld>
            <a:endParaRPr lang="en-US" altLang="en-US" dirty="0"/>
          </a:p>
        </p:txBody>
      </p:sp>
    </p:spTree>
    <p:extLst>
      <p:ext uri="{BB962C8B-B14F-4D97-AF65-F5344CB8AC3E}">
        <p14:creationId xmlns:p14="http://schemas.microsoft.com/office/powerpoint/2010/main" val="12906202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3FAF69-7EBE-817B-DCEA-4A1595820E3E}"/>
              </a:ext>
              <a:ext uri="{C183D7F6-B498-43B3-948B-1728B52AA6E4}">
                <adec:decorative xmlns:adec="http://schemas.microsoft.com/office/drawing/2017/decorative" val="1"/>
              </a:ext>
            </a:extLst>
          </p:cNvPr>
          <p:cNvSpPr/>
          <p:nvPr userDrawn="1"/>
        </p:nvSpPr>
        <p:spPr>
          <a:xfrm>
            <a:off x="-1" y="-7515"/>
            <a:ext cx="3496236" cy="6871651"/>
          </a:xfrm>
          <a:prstGeom prst="rect">
            <a:avLst/>
          </a:prstGeom>
          <a:solidFill>
            <a:srgbClr val="476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720FC4D-FDE2-42C3-B907-27B071B649CC}"/>
              </a:ext>
            </a:extLst>
          </p:cNvPr>
          <p:cNvSpPr>
            <a:spLocks noGrp="1"/>
          </p:cNvSpPr>
          <p:nvPr>
            <p:ph type="title" hasCustomPrompt="1"/>
          </p:nvPr>
        </p:nvSpPr>
        <p:spPr>
          <a:xfrm>
            <a:off x="477456" y="804863"/>
            <a:ext cx="2551494" cy="5121375"/>
          </a:xfrm>
          <a:prstGeom prst="rect">
            <a:avLst/>
          </a:prstGeom>
          <a:ln w="28575">
            <a:noFill/>
          </a:ln>
        </p:spPr>
        <p:txBody>
          <a:bodyPr anchor="ctr"/>
          <a:lstStyle>
            <a:lvl1pPr algn="ctr">
              <a:defRPr sz="1800" cap="all" spc="75" baseline="0">
                <a:solidFill>
                  <a:schemeClr val="bg1"/>
                </a:solidFill>
              </a:defRPr>
            </a:lvl1pPr>
          </a:lstStyle>
          <a:p>
            <a:r>
              <a:rPr lang="en-US" dirty="0"/>
              <a:t>Title</a:t>
            </a:r>
          </a:p>
        </p:txBody>
      </p:sp>
      <p:sp>
        <p:nvSpPr>
          <p:cNvPr id="6" name="Content Placeholder 5">
            <a:extLst>
              <a:ext uri="{FF2B5EF4-FFF2-40B4-BE49-F238E27FC236}">
                <a16:creationId xmlns:a16="http://schemas.microsoft.com/office/drawing/2014/main" id="{6F4F9403-8AE5-DF79-EFCF-E99EABB83417}"/>
              </a:ext>
            </a:extLst>
          </p:cNvPr>
          <p:cNvSpPr>
            <a:spLocks noGrp="1"/>
          </p:cNvSpPr>
          <p:nvPr>
            <p:ph sz="quarter" idx="10" hasCustomPrompt="1"/>
          </p:nvPr>
        </p:nvSpPr>
        <p:spPr>
          <a:xfrm>
            <a:off x="4184504" y="804863"/>
            <a:ext cx="4287440" cy="5248276"/>
          </a:xfrm>
          <a:prstGeom prst="rect">
            <a:avLst/>
          </a:prstGeom>
        </p:spPr>
        <p:txBody>
          <a:bodyPr anchor="ctr"/>
          <a:lstStyle>
            <a:lvl1pPr marL="212598" indent="-212598">
              <a:lnSpc>
                <a:spcPct val="125000"/>
              </a:lnSpc>
              <a:spcBef>
                <a:spcPts val="0"/>
              </a:spcBef>
              <a:spcAft>
                <a:spcPts val="450"/>
              </a:spcAft>
              <a:defRPr sz="1350"/>
            </a:lvl1pPr>
            <a:lvl2pPr marL="548640" indent="-212598">
              <a:lnSpc>
                <a:spcPct val="125000"/>
              </a:lnSpc>
              <a:spcBef>
                <a:spcPts val="0"/>
              </a:spcBef>
              <a:spcAft>
                <a:spcPts val="450"/>
              </a:spcAft>
              <a:defRPr sz="1350"/>
            </a:lvl2pPr>
            <a:lvl3pPr marL="822960" indent="-212598">
              <a:lnSpc>
                <a:spcPct val="125000"/>
              </a:lnSpc>
              <a:spcBef>
                <a:spcPts val="0"/>
              </a:spcBef>
              <a:spcAft>
                <a:spcPts val="450"/>
              </a:spcAft>
              <a:defRPr sz="1350"/>
            </a:lvl3pPr>
            <a:lvl4pPr marL="1097280" indent="-212598">
              <a:lnSpc>
                <a:spcPct val="125000"/>
              </a:lnSpc>
              <a:spcBef>
                <a:spcPts val="0"/>
              </a:spcBef>
              <a:spcAft>
                <a:spcPts val="450"/>
              </a:spcAft>
              <a:defRPr sz="1350"/>
            </a:lvl4pPr>
            <a:lvl5pPr marL="1371600" indent="-212598">
              <a:lnSpc>
                <a:spcPct val="125000"/>
              </a:lnSpc>
              <a:spcBef>
                <a:spcPts val="0"/>
              </a:spcBef>
              <a:spcAft>
                <a:spcPts val="450"/>
              </a:spcAft>
              <a:defRPr sz="135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Date Placeholder 3">
            <a:extLst>
              <a:ext uri="{FF2B5EF4-FFF2-40B4-BE49-F238E27FC236}">
                <a16:creationId xmlns:a16="http://schemas.microsoft.com/office/drawing/2014/main" id="{D38E30C9-543F-4532-B571-2F2EF52E7A1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spc="75" baseline="0">
                <a:solidFill>
                  <a:schemeClr val="bg2">
                    <a:lumMod val="50000"/>
                  </a:schemeClr>
                </a:solidFill>
              </a:defRPr>
            </a:lvl1pPr>
          </a:lstStyle>
          <a:p>
            <a:r>
              <a:rPr lang="en-US" dirty="0"/>
              <a:t>20XX</a:t>
            </a:r>
          </a:p>
        </p:txBody>
      </p:sp>
      <p:sp>
        <p:nvSpPr>
          <p:cNvPr id="17" name="Footer Placeholder 4">
            <a:extLst>
              <a:ext uri="{FF2B5EF4-FFF2-40B4-BE49-F238E27FC236}">
                <a16:creationId xmlns:a16="http://schemas.microsoft.com/office/drawing/2014/main" id="{9E2F8B6B-A63E-448F-86E5-CF3F12A2971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b="1" i="0" cap="all" spc="75" baseline="0">
                <a:solidFill>
                  <a:schemeClr val="bg2">
                    <a:lumMod val="50000"/>
                  </a:schemeClr>
                </a:solidFill>
                <a:latin typeface="+mj-lt"/>
              </a:defRPr>
            </a:lvl1pPr>
          </a:lstStyle>
          <a:p>
            <a:r>
              <a:rPr lang="en-US" dirty="0"/>
              <a:t>Pitch deck</a:t>
            </a:r>
          </a:p>
        </p:txBody>
      </p:sp>
      <p:sp>
        <p:nvSpPr>
          <p:cNvPr id="18" name="Slide Number Placeholder 5">
            <a:extLst>
              <a:ext uri="{FF2B5EF4-FFF2-40B4-BE49-F238E27FC236}">
                <a16:creationId xmlns:a16="http://schemas.microsoft.com/office/drawing/2014/main" id="{5EC1D779-DE8A-45DF-9A79-70F63DD68BA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spc="75"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7343864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accent5">
            <a:alpha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4985796" y="2060294"/>
            <a:ext cx="3269846" cy="2141316"/>
          </a:xfrm>
          <a:prstGeom prst="rect">
            <a:avLst/>
          </a:prstGeom>
          <a:ln w="28575">
            <a:solidFill>
              <a:schemeClr val="accent4">
                <a:lumMod val="50000"/>
              </a:schemeClr>
            </a:solidFill>
          </a:ln>
        </p:spPr>
        <p:txBody>
          <a:bodyPr anchor="ctr"/>
          <a:lstStyle>
            <a:lvl1pPr algn="ctr">
              <a:defRPr sz="1800" cap="all" spc="75" baseline="0">
                <a:solidFill>
                  <a:schemeClr val="accent4">
                    <a:lumMod val="50000"/>
                  </a:schemeClr>
                </a:solidFill>
              </a:defRPr>
            </a:lvl1pPr>
          </a:lstStyle>
          <a:p>
            <a:r>
              <a:rPr lang="en-US" dirty="0"/>
              <a:t>Add title</a:t>
            </a:r>
          </a:p>
        </p:txBody>
      </p:sp>
      <p:sp>
        <p:nvSpPr>
          <p:cNvPr id="9" name="Picture Placeholder 8">
            <a:extLst>
              <a:ext uri="{FF2B5EF4-FFF2-40B4-BE49-F238E27FC236}">
                <a16:creationId xmlns:a16="http://schemas.microsoft.com/office/drawing/2014/main" id="{0ED8B338-CD86-47FF-A4B9-9EE6A11AFBFD}"/>
              </a:ext>
            </a:extLst>
          </p:cNvPr>
          <p:cNvSpPr>
            <a:spLocks noGrp="1"/>
          </p:cNvSpPr>
          <p:nvPr>
            <p:ph type="pic" sz="quarter" idx="15" hasCustomPrompt="1"/>
          </p:nvPr>
        </p:nvSpPr>
        <p:spPr>
          <a:xfrm>
            <a:off x="0" y="-9009"/>
            <a:ext cx="4140843" cy="6878584"/>
          </a:xfrm>
          <a:prstGeom prst="rect">
            <a:avLst/>
          </a:prstGeom>
        </p:spPr>
        <p:txBody>
          <a:bodyPr/>
          <a:lstStyle>
            <a:lvl1pPr marL="0" indent="0" algn="ctr">
              <a:buNone/>
              <a:defRPr/>
            </a:lvl1pPr>
          </a:lstStyle>
          <a:p>
            <a:r>
              <a:rPr lang="en-US" dirty="0"/>
              <a:t>Click to add photo</a:t>
            </a:r>
          </a:p>
        </p:txBody>
      </p:sp>
      <p:sp>
        <p:nvSpPr>
          <p:cNvPr id="7" name="Text Placeholder 10">
            <a:extLst>
              <a:ext uri="{FF2B5EF4-FFF2-40B4-BE49-F238E27FC236}">
                <a16:creationId xmlns:a16="http://schemas.microsoft.com/office/drawing/2014/main" id="{F20D097E-45D7-422E-A8D1-635C7DE9A997}"/>
              </a:ext>
            </a:extLst>
          </p:cNvPr>
          <p:cNvSpPr>
            <a:spLocks noGrp="1"/>
          </p:cNvSpPr>
          <p:nvPr>
            <p:ph type="body" sz="quarter" idx="14" hasCustomPrompt="1"/>
          </p:nvPr>
        </p:nvSpPr>
        <p:spPr>
          <a:xfrm>
            <a:off x="5003159" y="4550199"/>
            <a:ext cx="3269846" cy="1790164"/>
          </a:xfrm>
          <a:prstGeom prst="rect">
            <a:avLst/>
          </a:prstGeom>
        </p:spPr>
        <p:txBody>
          <a:bodyPr anchor="t"/>
          <a:lstStyle>
            <a:lvl1pPr marL="0" indent="0" algn="ctr">
              <a:lnSpc>
                <a:spcPct val="80000"/>
              </a:lnSpc>
              <a:spcBef>
                <a:spcPts val="0"/>
              </a:spcBef>
              <a:buNone/>
              <a:defRPr sz="1350" b="1" cap="all" spc="75" baseline="0">
                <a:solidFill>
                  <a:schemeClr val="accent4">
                    <a:lumMod val="50000"/>
                  </a:schemeClr>
                </a:solidFill>
                <a:latin typeface="+mn-lt"/>
              </a:defRPr>
            </a:lvl1pPr>
          </a:lstStyle>
          <a:p>
            <a:pPr lvl="0"/>
            <a:r>
              <a:rPr lang="en-US" dirty="0"/>
              <a:t>Click to add text</a:t>
            </a:r>
          </a:p>
        </p:txBody>
      </p:sp>
      <p:sp>
        <p:nvSpPr>
          <p:cNvPr id="15" name="Date Placeholder 2">
            <a:extLst>
              <a:ext uri="{FF2B5EF4-FFF2-40B4-BE49-F238E27FC236}">
                <a16:creationId xmlns:a16="http://schemas.microsoft.com/office/drawing/2014/main" id="{19507D12-915D-42C7-9250-F3912C1CAEBE}"/>
              </a:ext>
            </a:extLst>
          </p:cNvPr>
          <p:cNvSpPr>
            <a:spLocks noGrp="1"/>
          </p:cNvSpPr>
          <p:nvPr>
            <p:ph type="dt" sz="half" idx="10"/>
          </p:nvPr>
        </p:nvSpPr>
        <p:spPr>
          <a:xfrm>
            <a:off x="628650" y="6356351"/>
            <a:ext cx="2057400" cy="365125"/>
          </a:xfrm>
          <a:prstGeom prst="rect">
            <a:avLst/>
          </a:prstGeom>
        </p:spPr>
        <p:txBody>
          <a:bodyPr/>
          <a:lstStyle>
            <a:lvl1pPr>
              <a:defRPr/>
            </a:lvl1pPr>
          </a:lstStyle>
          <a:p>
            <a:r>
              <a:rPr lang="en-US" dirty="0"/>
              <a:t>20XX</a:t>
            </a:r>
          </a:p>
        </p:txBody>
      </p:sp>
      <p:sp>
        <p:nvSpPr>
          <p:cNvPr id="12" name="Footer Placeholder 4">
            <a:extLst>
              <a:ext uri="{FF2B5EF4-FFF2-40B4-BE49-F238E27FC236}">
                <a16:creationId xmlns:a16="http://schemas.microsoft.com/office/drawing/2014/main" id="{14520C17-104B-4F9D-B1D8-2FA4676B3C15}"/>
              </a:ext>
            </a:extLst>
          </p:cNvPr>
          <p:cNvSpPr>
            <a:spLocks noGrp="1"/>
          </p:cNvSpPr>
          <p:nvPr>
            <p:ph type="ftr" sz="quarter" idx="3"/>
          </p:nvPr>
        </p:nvSpPr>
        <p:spPr>
          <a:xfrm>
            <a:off x="4855206" y="6356351"/>
            <a:ext cx="2057400" cy="365125"/>
          </a:xfrm>
          <a:prstGeom prst="rect">
            <a:avLst/>
          </a:prstGeom>
        </p:spPr>
        <p:txBody>
          <a:bodyPr vert="horz" lIns="91440" tIns="45720" rIns="91440" bIns="45720" rtlCol="0" anchor="ctr"/>
          <a:lstStyle>
            <a:lvl1pPr algn="ctr">
              <a:defRPr sz="900" b="1" i="0" cap="all" spc="75"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13" name="Slide Number Placeholder 5">
            <a:extLst>
              <a:ext uri="{FF2B5EF4-FFF2-40B4-BE49-F238E27FC236}">
                <a16:creationId xmlns:a16="http://schemas.microsoft.com/office/drawing/2014/main" id="{219F9CF7-C4CD-4EEB-A49F-1820A981A249}"/>
              </a:ext>
            </a:extLst>
          </p:cNvPr>
          <p:cNvSpPr>
            <a:spLocks noGrp="1"/>
          </p:cNvSpPr>
          <p:nvPr>
            <p:ph type="sldNum" sz="quarter" idx="4"/>
          </p:nvPr>
        </p:nvSpPr>
        <p:spPr>
          <a:xfrm>
            <a:off x="7343775" y="6356351"/>
            <a:ext cx="1171575" cy="365125"/>
          </a:xfrm>
          <a:prstGeom prst="rect">
            <a:avLst/>
          </a:prstGeom>
        </p:spPr>
        <p:txBody>
          <a:bodyPr vert="horz" lIns="91440" tIns="45720" rIns="91440" bIns="45720" rtlCol="0" anchor="ctr"/>
          <a:lstStyle>
            <a:lvl1pPr algn="r">
              <a:defRPr sz="900" spc="75"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4583928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A5AC9-F6E1-46F9-8810-475475E17B9A}"/>
              </a:ext>
            </a:extLst>
          </p:cNvPr>
          <p:cNvSpPr>
            <a:spLocks noGrp="1"/>
          </p:cNvSpPr>
          <p:nvPr>
            <p:ph type="title" hasCustomPrompt="1"/>
          </p:nvPr>
        </p:nvSpPr>
        <p:spPr>
          <a:xfrm>
            <a:off x="3851235" y="706056"/>
            <a:ext cx="4742968" cy="1088020"/>
          </a:xfrm>
          <a:prstGeom prst="rect">
            <a:avLst/>
          </a:prstGeom>
          <a:ln w="28575">
            <a:solidFill>
              <a:schemeClr val="accent2"/>
            </a:solidFill>
          </a:ln>
        </p:spPr>
        <p:txBody>
          <a:bodyPr anchor="ctr"/>
          <a:lstStyle>
            <a:lvl1pPr algn="ctr">
              <a:defRPr sz="1800" cap="all" spc="75" baseline="0">
                <a:solidFill>
                  <a:schemeClr val="accent2"/>
                </a:solidFill>
              </a:defRPr>
            </a:lvl1pPr>
          </a:lstStyle>
          <a:p>
            <a:r>
              <a:rPr lang="en-US" dirty="0"/>
              <a:t>Title</a:t>
            </a:r>
          </a:p>
        </p:txBody>
      </p:sp>
      <p:sp>
        <p:nvSpPr>
          <p:cNvPr id="9" name="Picture Placeholder 8">
            <a:extLst>
              <a:ext uri="{FF2B5EF4-FFF2-40B4-BE49-F238E27FC236}">
                <a16:creationId xmlns:a16="http://schemas.microsoft.com/office/drawing/2014/main" id="{952C02D9-C262-43C0-BE24-402661B0594A}"/>
              </a:ext>
            </a:extLst>
          </p:cNvPr>
          <p:cNvSpPr>
            <a:spLocks noGrp="1"/>
          </p:cNvSpPr>
          <p:nvPr>
            <p:ph type="pic" sz="quarter" idx="10" hasCustomPrompt="1"/>
          </p:nvPr>
        </p:nvSpPr>
        <p:spPr>
          <a:xfrm>
            <a:off x="-1" y="0"/>
            <a:ext cx="3371851" cy="6858000"/>
          </a:xfrm>
          <a:prstGeom prst="rect">
            <a:avLst/>
          </a:prstGeom>
        </p:spPr>
        <p:txBody>
          <a:bodyPr/>
          <a:lstStyle>
            <a:lvl1pPr marL="0" indent="0" algn="ctr">
              <a:buNone/>
              <a:defRPr sz="1500"/>
            </a:lvl1pPr>
          </a:lstStyle>
          <a:p>
            <a:r>
              <a:rPr lang="en-US" dirty="0"/>
              <a:t>Click to add photo</a:t>
            </a:r>
          </a:p>
        </p:txBody>
      </p:sp>
      <p:sp>
        <p:nvSpPr>
          <p:cNvPr id="6" name="Content Placeholder 5">
            <a:extLst>
              <a:ext uri="{FF2B5EF4-FFF2-40B4-BE49-F238E27FC236}">
                <a16:creationId xmlns:a16="http://schemas.microsoft.com/office/drawing/2014/main" id="{3BC3273F-AE8F-21E6-A06E-52686D65496D}"/>
              </a:ext>
            </a:extLst>
          </p:cNvPr>
          <p:cNvSpPr>
            <a:spLocks noGrp="1"/>
          </p:cNvSpPr>
          <p:nvPr>
            <p:ph sz="quarter" idx="11" hasCustomPrompt="1"/>
          </p:nvPr>
        </p:nvSpPr>
        <p:spPr>
          <a:xfrm>
            <a:off x="3851673" y="2291786"/>
            <a:ext cx="2263378" cy="3967224"/>
          </a:xfrm>
          <a:prstGeom prst="rect">
            <a:avLst/>
          </a:prstGeom>
        </p:spPr>
        <p:txBody>
          <a:bodyPr/>
          <a:lstStyle>
            <a:lvl1pPr marL="0" indent="0">
              <a:lnSpc>
                <a:spcPct val="125000"/>
              </a:lnSpc>
              <a:spcBef>
                <a:spcPts val="0"/>
              </a:spcBef>
              <a:spcAft>
                <a:spcPts val="450"/>
              </a:spcAft>
              <a:buNone/>
              <a:defRPr sz="1350" spc="75" baseline="0"/>
            </a:lvl1pPr>
            <a:lvl2pPr marL="212598" indent="-212598">
              <a:lnSpc>
                <a:spcPct val="125000"/>
              </a:lnSpc>
              <a:spcBef>
                <a:spcPts val="0"/>
              </a:spcBef>
              <a:spcAft>
                <a:spcPts val="450"/>
              </a:spcAft>
              <a:defRPr sz="1350" spc="75" baseline="0"/>
            </a:lvl2pPr>
            <a:lvl3pPr marL="514350" indent="-212598">
              <a:lnSpc>
                <a:spcPct val="125000"/>
              </a:lnSpc>
              <a:spcBef>
                <a:spcPts val="0"/>
              </a:spcBef>
              <a:spcAft>
                <a:spcPts val="450"/>
              </a:spcAft>
              <a:defRPr sz="1350" spc="75" baseline="0"/>
            </a:lvl3pPr>
            <a:lvl4pPr marL="857250" indent="-212598">
              <a:lnSpc>
                <a:spcPct val="125000"/>
              </a:lnSpc>
              <a:spcBef>
                <a:spcPts val="0"/>
              </a:spcBef>
              <a:spcAft>
                <a:spcPts val="450"/>
              </a:spcAft>
              <a:defRPr sz="1350" spc="75" baseline="0"/>
            </a:lvl4pPr>
            <a:lvl5pPr marL="1200150" indent="-212598">
              <a:lnSpc>
                <a:spcPct val="125000"/>
              </a:lnSpc>
              <a:spcBef>
                <a:spcPts val="0"/>
              </a:spcBef>
              <a:spcAft>
                <a:spcPts val="450"/>
              </a:spcAft>
              <a:defRPr sz="1350" spc="75"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a:extLst>
              <a:ext uri="{FF2B5EF4-FFF2-40B4-BE49-F238E27FC236}">
                <a16:creationId xmlns:a16="http://schemas.microsoft.com/office/drawing/2014/main" id="{A011C768-FB8E-F917-0CF9-C9B7DA4CAA62}"/>
              </a:ext>
            </a:extLst>
          </p:cNvPr>
          <p:cNvSpPr>
            <a:spLocks noGrp="1"/>
          </p:cNvSpPr>
          <p:nvPr>
            <p:ph sz="quarter" idx="12" hasCustomPrompt="1"/>
          </p:nvPr>
        </p:nvSpPr>
        <p:spPr>
          <a:xfrm>
            <a:off x="6354961" y="2294680"/>
            <a:ext cx="2352095" cy="3967224"/>
          </a:xfrm>
          <a:prstGeom prst="rect">
            <a:avLst/>
          </a:prstGeom>
        </p:spPr>
        <p:txBody>
          <a:bodyPr/>
          <a:lstStyle>
            <a:lvl1pPr marL="0" indent="0">
              <a:lnSpc>
                <a:spcPct val="125000"/>
              </a:lnSpc>
              <a:spcBef>
                <a:spcPts val="0"/>
              </a:spcBef>
              <a:spcAft>
                <a:spcPts val="450"/>
              </a:spcAft>
              <a:buNone/>
              <a:defRPr sz="1350" spc="75" baseline="0"/>
            </a:lvl1pPr>
            <a:lvl2pPr marL="212598" indent="-212598">
              <a:lnSpc>
                <a:spcPct val="125000"/>
              </a:lnSpc>
              <a:spcBef>
                <a:spcPts val="0"/>
              </a:spcBef>
              <a:spcAft>
                <a:spcPts val="450"/>
              </a:spcAft>
              <a:defRPr sz="1350" spc="75" baseline="0"/>
            </a:lvl2pPr>
            <a:lvl3pPr marL="514350" indent="-212598">
              <a:lnSpc>
                <a:spcPct val="125000"/>
              </a:lnSpc>
              <a:spcBef>
                <a:spcPts val="0"/>
              </a:spcBef>
              <a:spcAft>
                <a:spcPts val="450"/>
              </a:spcAft>
              <a:defRPr sz="1350" spc="75" baseline="0"/>
            </a:lvl3pPr>
            <a:lvl4pPr marL="857250" indent="-212598">
              <a:lnSpc>
                <a:spcPct val="125000"/>
              </a:lnSpc>
              <a:spcBef>
                <a:spcPts val="0"/>
              </a:spcBef>
              <a:spcAft>
                <a:spcPts val="450"/>
              </a:spcAft>
              <a:defRPr sz="1350" spc="75" baseline="0"/>
            </a:lvl4pPr>
            <a:lvl5pPr marL="1200150" indent="-212598">
              <a:lnSpc>
                <a:spcPct val="125000"/>
              </a:lnSpc>
              <a:spcBef>
                <a:spcPts val="0"/>
              </a:spcBef>
              <a:spcAft>
                <a:spcPts val="450"/>
              </a:spcAft>
              <a:defRPr sz="1350" spc="75"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Date Placeholder 3">
            <a:extLst>
              <a:ext uri="{FF2B5EF4-FFF2-40B4-BE49-F238E27FC236}">
                <a16:creationId xmlns:a16="http://schemas.microsoft.com/office/drawing/2014/main" id="{61AB9D5A-1951-48B0-9CAE-84FC869BE54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spc="75"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31" name="Footer Placeholder 4">
            <a:extLst>
              <a:ext uri="{FF2B5EF4-FFF2-40B4-BE49-F238E27FC236}">
                <a16:creationId xmlns:a16="http://schemas.microsoft.com/office/drawing/2014/main" id="{3AEF9F4B-0EB4-4C9F-9159-80E393F3A13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b="1" i="0" cap="all" spc="75" baseline="0">
                <a:solidFill>
                  <a:schemeClr val="bg2">
                    <a:lumMod val="50000"/>
                  </a:schemeClr>
                </a:solidFill>
                <a:latin typeface="+mj-lt"/>
              </a:defRPr>
            </a:lvl1pPr>
          </a:lstStyle>
          <a:p>
            <a:r>
              <a:rPr lang="en-US" dirty="0"/>
              <a:t>Pitch deck</a:t>
            </a:r>
          </a:p>
        </p:txBody>
      </p:sp>
      <p:sp>
        <p:nvSpPr>
          <p:cNvPr id="32" name="Slide Number Placeholder 5">
            <a:extLst>
              <a:ext uri="{FF2B5EF4-FFF2-40B4-BE49-F238E27FC236}">
                <a16:creationId xmlns:a16="http://schemas.microsoft.com/office/drawing/2014/main" id="{6BC4F905-196D-4DFF-9947-C56088B56F3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spc="75"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4608793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FD970D0-182D-96E3-04B5-5D634F9C4F08}"/>
              </a:ext>
              <a:ext uri="{C183D7F6-B498-43B3-948B-1728B52AA6E4}">
                <adec:decorative xmlns:adec="http://schemas.microsoft.com/office/drawing/2017/decorative" val="1"/>
              </a:ext>
            </a:extLst>
          </p:cNvPr>
          <p:cNvSpPr/>
          <p:nvPr userDrawn="1"/>
        </p:nvSpPr>
        <p:spPr>
          <a:xfrm>
            <a:off x="0" y="1"/>
            <a:ext cx="9144000" cy="2170545"/>
          </a:xfrm>
          <a:prstGeom prst="rect">
            <a:avLst/>
          </a:prstGeom>
          <a:solidFill>
            <a:schemeClr val="accent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6AEFB40-063A-41A7-9581-865BBE62C3C5}"/>
              </a:ext>
            </a:extLst>
          </p:cNvPr>
          <p:cNvSpPr>
            <a:spLocks noGrp="1"/>
          </p:cNvSpPr>
          <p:nvPr>
            <p:ph type="title" hasCustomPrompt="1"/>
          </p:nvPr>
        </p:nvSpPr>
        <p:spPr>
          <a:xfrm>
            <a:off x="628650" y="226144"/>
            <a:ext cx="7886700" cy="1229033"/>
          </a:xfrm>
          <a:prstGeom prst="rect">
            <a:avLst/>
          </a:prstGeom>
        </p:spPr>
        <p:txBody>
          <a:bodyPr anchor="b"/>
          <a:lstStyle>
            <a:lvl1pPr algn="ctr">
              <a:defRPr sz="1800" cap="all" spc="75" baseline="0">
                <a:solidFill>
                  <a:schemeClr val="tx2">
                    <a:lumMod val="75000"/>
                  </a:schemeClr>
                </a:solidFill>
              </a:defRPr>
            </a:lvl1pPr>
          </a:lstStyle>
          <a:p>
            <a:r>
              <a:rPr lang="en-US" dirty="0"/>
              <a:t>Click to add title</a:t>
            </a:r>
          </a:p>
        </p:txBody>
      </p:sp>
      <p:sp>
        <p:nvSpPr>
          <p:cNvPr id="8" name="Content Placeholder 7">
            <a:extLst>
              <a:ext uri="{FF2B5EF4-FFF2-40B4-BE49-F238E27FC236}">
                <a16:creationId xmlns:a16="http://schemas.microsoft.com/office/drawing/2014/main" id="{9E453354-6167-7227-F443-F984688CC493}"/>
              </a:ext>
            </a:extLst>
          </p:cNvPr>
          <p:cNvSpPr>
            <a:spLocks noGrp="1"/>
          </p:cNvSpPr>
          <p:nvPr>
            <p:ph sz="quarter" idx="10" hasCustomPrompt="1"/>
          </p:nvPr>
        </p:nvSpPr>
        <p:spPr>
          <a:xfrm>
            <a:off x="637332" y="2858626"/>
            <a:ext cx="2956322" cy="3338513"/>
          </a:xfrm>
          <a:prstGeom prst="rect">
            <a:avLst/>
          </a:prstGeom>
        </p:spPr>
        <p:txBody>
          <a:bodyPr/>
          <a:lstStyle>
            <a:lvl1pPr marL="260604" indent="-260604">
              <a:lnSpc>
                <a:spcPct val="125000"/>
              </a:lnSpc>
              <a:spcBef>
                <a:spcPts val="0"/>
              </a:spcBef>
              <a:spcAft>
                <a:spcPts val="450"/>
              </a:spcAft>
              <a:buFont typeface="+mj-lt"/>
              <a:buAutoNum type="arabicPeriod"/>
              <a:defRPr sz="1350" spc="75" baseline="0"/>
            </a:lvl1pPr>
            <a:lvl2pPr marL="514350" indent="-260604">
              <a:lnSpc>
                <a:spcPct val="125000"/>
              </a:lnSpc>
              <a:spcBef>
                <a:spcPts val="0"/>
              </a:spcBef>
              <a:spcAft>
                <a:spcPts val="450"/>
              </a:spcAft>
              <a:buFont typeface="+mj-lt"/>
              <a:buAutoNum type="alphaLcPeriod"/>
              <a:defRPr sz="1200" spc="75" baseline="0"/>
            </a:lvl2pPr>
            <a:lvl3pPr marL="857250" indent="-260604">
              <a:lnSpc>
                <a:spcPct val="125000"/>
              </a:lnSpc>
              <a:spcBef>
                <a:spcPts val="0"/>
              </a:spcBef>
              <a:spcAft>
                <a:spcPts val="450"/>
              </a:spcAft>
              <a:buFont typeface="+mj-lt"/>
              <a:buAutoNum type="arabicParenR"/>
              <a:defRPr sz="1050" spc="75" baseline="0"/>
            </a:lvl3pPr>
            <a:lvl4pPr marL="1200150" indent="-260604">
              <a:lnSpc>
                <a:spcPct val="125000"/>
              </a:lnSpc>
              <a:spcBef>
                <a:spcPts val="0"/>
              </a:spcBef>
              <a:spcAft>
                <a:spcPts val="450"/>
              </a:spcAft>
              <a:buFont typeface="+mj-lt"/>
              <a:buAutoNum type="alphaLcParenR"/>
              <a:defRPr sz="900" spc="75" baseline="0"/>
            </a:lvl4pPr>
            <a:lvl5pPr marL="1543050" indent="-260604">
              <a:lnSpc>
                <a:spcPct val="125000"/>
              </a:lnSpc>
              <a:spcBef>
                <a:spcPts val="0"/>
              </a:spcBef>
              <a:spcAft>
                <a:spcPts val="450"/>
              </a:spcAft>
              <a:buFont typeface="+mj-lt"/>
              <a:buAutoNum type="romanLcPeriod"/>
              <a:defRPr sz="900" spc="75"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7">
            <a:extLst>
              <a:ext uri="{FF2B5EF4-FFF2-40B4-BE49-F238E27FC236}">
                <a16:creationId xmlns:a16="http://schemas.microsoft.com/office/drawing/2014/main" id="{DDA14B5C-C6A4-65FB-34DD-E1C0FF465FF7}"/>
              </a:ext>
            </a:extLst>
          </p:cNvPr>
          <p:cNvSpPr>
            <a:spLocks noGrp="1"/>
          </p:cNvSpPr>
          <p:nvPr>
            <p:ph sz="quarter" idx="11" hasCustomPrompt="1"/>
          </p:nvPr>
        </p:nvSpPr>
        <p:spPr>
          <a:xfrm>
            <a:off x="4007011" y="2858626"/>
            <a:ext cx="4508339" cy="3338513"/>
          </a:xfrm>
          <a:prstGeom prst="rect">
            <a:avLst/>
          </a:prstGeom>
        </p:spPr>
        <p:txBody>
          <a:bodyPr/>
          <a:lstStyle>
            <a:lvl1pPr marL="0" indent="0">
              <a:lnSpc>
                <a:spcPct val="125000"/>
              </a:lnSpc>
              <a:spcBef>
                <a:spcPts val="0"/>
              </a:spcBef>
              <a:spcAft>
                <a:spcPts val="450"/>
              </a:spcAft>
              <a:buFont typeface="+mj-lt"/>
              <a:buNone/>
              <a:defRPr sz="1350" spc="75" baseline="0"/>
            </a:lvl1pPr>
            <a:lvl2pPr marL="214313" indent="-214313">
              <a:lnSpc>
                <a:spcPct val="125000"/>
              </a:lnSpc>
              <a:spcBef>
                <a:spcPts val="0"/>
              </a:spcBef>
              <a:spcAft>
                <a:spcPts val="450"/>
              </a:spcAft>
              <a:buFont typeface="Arial" panose="020B0604020202020204" pitchFamily="34" charset="0"/>
              <a:buChar char="•"/>
              <a:defRPr sz="1350" spc="75" baseline="0"/>
            </a:lvl2pPr>
            <a:lvl3pPr marL="514350" indent="-214313">
              <a:lnSpc>
                <a:spcPct val="125000"/>
              </a:lnSpc>
              <a:spcBef>
                <a:spcPts val="0"/>
              </a:spcBef>
              <a:spcAft>
                <a:spcPts val="450"/>
              </a:spcAft>
              <a:buFont typeface="Arial" panose="020B0604020202020204" pitchFamily="34" charset="0"/>
              <a:buChar char="•"/>
              <a:defRPr sz="1350" spc="75" baseline="0"/>
            </a:lvl3pPr>
            <a:lvl4pPr marL="857250" indent="-214313">
              <a:lnSpc>
                <a:spcPct val="125000"/>
              </a:lnSpc>
              <a:spcBef>
                <a:spcPts val="0"/>
              </a:spcBef>
              <a:spcAft>
                <a:spcPts val="450"/>
              </a:spcAft>
              <a:buFont typeface="Arial" panose="020B0604020202020204" pitchFamily="34" charset="0"/>
              <a:buChar char="•"/>
              <a:defRPr sz="1350" spc="75" baseline="0"/>
            </a:lvl4pPr>
            <a:lvl5pPr marL="1200150" indent="-214313">
              <a:lnSpc>
                <a:spcPct val="125000"/>
              </a:lnSpc>
              <a:spcBef>
                <a:spcPts val="0"/>
              </a:spcBef>
              <a:spcAft>
                <a:spcPts val="450"/>
              </a:spcAft>
              <a:buFont typeface="Arial" panose="020B0604020202020204" pitchFamily="34" charset="0"/>
              <a:buChar char="•"/>
              <a:defRPr sz="1350" spc="75"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0" name="Date Placeholder 3">
            <a:extLst>
              <a:ext uri="{FF2B5EF4-FFF2-40B4-BE49-F238E27FC236}">
                <a16:creationId xmlns:a16="http://schemas.microsoft.com/office/drawing/2014/main" id="{573EDDB2-8AC2-4A88-95EE-20082E77DEB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spc="75" baseline="0">
                <a:solidFill>
                  <a:schemeClr val="bg2">
                    <a:lumMod val="50000"/>
                  </a:schemeClr>
                </a:solidFill>
              </a:defRPr>
            </a:lvl1pPr>
          </a:lstStyle>
          <a:p>
            <a:r>
              <a:rPr lang="en-US" dirty="0"/>
              <a:t>20XX</a:t>
            </a:r>
          </a:p>
        </p:txBody>
      </p:sp>
      <p:sp>
        <p:nvSpPr>
          <p:cNvPr id="41" name="Footer Placeholder 4">
            <a:extLst>
              <a:ext uri="{FF2B5EF4-FFF2-40B4-BE49-F238E27FC236}">
                <a16:creationId xmlns:a16="http://schemas.microsoft.com/office/drawing/2014/main" id="{325A34CF-B8DC-4A28-86BC-8D450E3D3C5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b="1" i="0" cap="all" spc="75" baseline="0">
                <a:solidFill>
                  <a:schemeClr val="bg2">
                    <a:lumMod val="50000"/>
                  </a:schemeClr>
                </a:solidFill>
                <a:latin typeface="+mj-lt"/>
              </a:defRPr>
            </a:lvl1pPr>
          </a:lstStyle>
          <a:p>
            <a:r>
              <a:rPr lang="en-US" dirty="0"/>
              <a:t>Pitch deck</a:t>
            </a:r>
          </a:p>
        </p:txBody>
      </p:sp>
      <p:sp>
        <p:nvSpPr>
          <p:cNvPr id="42" name="Slide Number Placeholder 5">
            <a:extLst>
              <a:ext uri="{FF2B5EF4-FFF2-40B4-BE49-F238E27FC236}">
                <a16:creationId xmlns:a16="http://schemas.microsoft.com/office/drawing/2014/main" id="{3F009426-0603-4EF7-8DE1-0CA50818F7A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spc="75"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7186927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685800" y="766915"/>
            <a:ext cx="2086897" cy="2163098"/>
          </a:xfrm>
          <a:prstGeom prst="rect">
            <a:avLst/>
          </a:prstGeom>
          <a:ln w="28575">
            <a:solidFill>
              <a:schemeClr val="accent2"/>
            </a:solidFill>
          </a:ln>
        </p:spPr>
        <p:txBody>
          <a:bodyPr anchor="ctr"/>
          <a:lstStyle>
            <a:lvl1pPr algn="ctr">
              <a:lnSpc>
                <a:spcPct val="100000"/>
              </a:lnSpc>
              <a:defRPr sz="1800" cap="all" spc="75" baseline="0">
                <a:solidFill>
                  <a:schemeClr val="accent2"/>
                </a:solidFill>
              </a:defRPr>
            </a:lvl1pPr>
          </a:lstStyle>
          <a:p>
            <a:r>
              <a:rPr lang="en-US" dirty="0"/>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3648597" y="960385"/>
            <a:ext cx="4755909" cy="1969628"/>
          </a:xfrm>
          <a:prstGeom prst="rect">
            <a:avLst/>
          </a:prstGeom>
        </p:spPr>
        <p:txBody>
          <a:bodyPr anchor="t"/>
          <a:lstStyle>
            <a:lvl1pPr marL="0" indent="0" algn="l">
              <a:lnSpc>
                <a:spcPct val="125000"/>
              </a:lnSpc>
              <a:spcBef>
                <a:spcPts val="0"/>
              </a:spcBef>
              <a:spcAft>
                <a:spcPts val="450"/>
              </a:spcAft>
              <a:buNone/>
              <a:defRPr sz="1350" cap="none" spc="75" baseline="0">
                <a:solidFill>
                  <a:schemeClr val="tx1"/>
                </a:solidFill>
                <a:latin typeface="+mn-lt"/>
              </a:defRPr>
            </a:lvl1pPr>
          </a:lstStyle>
          <a:p>
            <a:pPr lvl="0"/>
            <a:r>
              <a:rPr lang="en-US" dirty="0"/>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716594"/>
            <a:ext cx="9144000" cy="3141406"/>
          </a:xfrm>
          <a:prstGeom prst="rect">
            <a:avLst/>
          </a:prstGeom>
        </p:spPr>
        <p:txBody>
          <a:bodyPr/>
          <a:lstStyle>
            <a:lvl1pPr marL="0" indent="0" algn="ctr">
              <a:buNone/>
              <a:defRPr/>
            </a:lvl1pPr>
          </a:lstStyle>
          <a:p>
            <a:r>
              <a:rPr lang="en-US" dirty="0"/>
              <a:t>Click to add photo</a:t>
            </a:r>
          </a:p>
        </p:txBody>
      </p:sp>
      <p:sp>
        <p:nvSpPr>
          <p:cNvPr id="11" name="Date Placeholder 3">
            <a:extLst>
              <a:ext uri="{FF2B5EF4-FFF2-40B4-BE49-F238E27FC236}">
                <a16:creationId xmlns:a16="http://schemas.microsoft.com/office/drawing/2014/main" id="{CFE1DF53-32D0-456E-8221-7FCD23325DB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spc="75"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12" name="Footer Placeholder 4">
            <a:extLst>
              <a:ext uri="{FF2B5EF4-FFF2-40B4-BE49-F238E27FC236}">
                <a16:creationId xmlns:a16="http://schemas.microsoft.com/office/drawing/2014/main" id="{DC108F1B-58C5-43B6-8251-B1392CA9A80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b="1" i="0" cap="all" spc="75"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spc="75"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577286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5E8994-67B0-7A02-C300-3232691564F0}"/>
              </a:ext>
              <a:ext uri="{C183D7F6-B498-43B3-948B-1728B52AA6E4}">
                <adec:decorative xmlns:adec="http://schemas.microsoft.com/office/drawing/2017/decorative" val="1"/>
              </a:ext>
            </a:extLst>
          </p:cNvPr>
          <p:cNvSpPr/>
          <p:nvPr userDrawn="1"/>
        </p:nvSpPr>
        <p:spPr>
          <a:xfrm>
            <a:off x="3399504" y="0"/>
            <a:ext cx="5744497" cy="6858000"/>
          </a:xfrm>
          <a:prstGeom prst="rect">
            <a:avLst/>
          </a:prstGeom>
          <a:solidFill>
            <a:schemeClr val="accent2">
              <a:lumMod val="40000"/>
              <a:lumOff val="6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DD96D4A-16D3-4C35-A383-2DF039D54CF4}"/>
              </a:ext>
            </a:extLst>
          </p:cNvPr>
          <p:cNvSpPr>
            <a:spLocks noGrp="1"/>
          </p:cNvSpPr>
          <p:nvPr>
            <p:ph type="title" hasCustomPrompt="1"/>
          </p:nvPr>
        </p:nvSpPr>
        <p:spPr>
          <a:xfrm>
            <a:off x="700343" y="787869"/>
            <a:ext cx="2057400" cy="2142144"/>
          </a:xfrm>
          <a:prstGeom prst="rect">
            <a:avLst/>
          </a:prstGeom>
          <a:ln w="28575">
            <a:solidFill>
              <a:schemeClr val="accent2"/>
            </a:solidFill>
          </a:ln>
        </p:spPr>
        <p:txBody>
          <a:bodyPr anchor="ctr"/>
          <a:lstStyle>
            <a:lvl1pPr algn="ctr">
              <a:lnSpc>
                <a:spcPct val="100000"/>
              </a:lnSpc>
              <a:defRPr sz="1800" cap="all" spc="75" baseline="0">
                <a:solidFill>
                  <a:schemeClr val="accent2"/>
                </a:solidFill>
              </a:defRPr>
            </a:lvl1pPr>
          </a:lstStyle>
          <a:p>
            <a:r>
              <a:rPr lang="en-US" dirty="0"/>
              <a:t>Click to add title</a:t>
            </a:r>
          </a:p>
        </p:txBody>
      </p:sp>
      <p:sp>
        <p:nvSpPr>
          <p:cNvPr id="12" name="Text Placeholder 11">
            <a:extLst>
              <a:ext uri="{FF2B5EF4-FFF2-40B4-BE49-F238E27FC236}">
                <a16:creationId xmlns:a16="http://schemas.microsoft.com/office/drawing/2014/main" id="{2EA6B5C4-24E3-C021-071B-DFF6C6CC497B}"/>
              </a:ext>
            </a:extLst>
          </p:cNvPr>
          <p:cNvSpPr>
            <a:spLocks noGrp="1"/>
          </p:cNvSpPr>
          <p:nvPr>
            <p:ph type="body" sz="quarter" idx="16" hasCustomPrompt="1"/>
          </p:nvPr>
        </p:nvSpPr>
        <p:spPr>
          <a:xfrm>
            <a:off x="700087" y="3429000"/>
            <a:ext cx="2190597" cy="2927350"/>
          </a:xfrm>
          <a:prstGeom prst="rect">
            <a:avLst/>
          </a:prstGeom>
        </p:spPr>
        <p:txBody>
          <a:bodyPr/>
          <a:lstStyle>
            <a:lvl1pPr marL="0" indent="0">
              <a:lnSpc>
                <a:spcPct val="125000"/>
              </a:lnSpc>
              <a:spcBef>
                <a:spcPts val="0"/>
              </a:spcBef>
              <a:spcAft>
                <a:spcPts val="450"/>
              </a:spcAft>
              <a:buNone/>
              <a:defRPr sz="1350" spc="75" baseline="0"/>
            </a:lvl1pPr>
            <a:lvl2pPr marL="342900" indent="0">
              <a:lnSpc>
                <a:spcPct val="125000"/>
              </a:lnSpc>
              <a:spcBef>
                <a:spcPts val="0"/>
              </a:spcBef>
              <a:spcAft>
                <a:spcPts val="450"/>
              </a:spcAft>
              <a:buNone/>
              <a:defRPr sz="1200" spc="75" baseline="0"/>
            </a:lvl2pPr>
            <a:lvl3pPr marL="685800" indent="0">
              <a:lnSpc>
                <a:spcPct val="125000"/>
              </a:lnSpc>
              <a:spcBef>
                <a:spcPts val="0"/>
              </a:spcBef>
              <a:spcAft>
                <a:spcPts val="450"/>
              </a:spcAft>
              <a:buNone/>
              <a:defRPr sz="1050" spc="75" baseline="0"/>
            </a:lvl3pPr>
            <a:lvl4pPr marL="1028700" indent="0">
              <a:lnSpc>
                <a:spcPct val="125000"/>
              </a:lnSpc>
              <a:spcBef>
                <a:spcPts val="0"/>
              </a:spcBef>
              <a:spcAft>
                <a:spcPts val="450"/>
              </a:spcAft>
              <a:buNone/>
              <a:defRPr sz="900" spc="75" baseline="0"/>
            </a:lvl4pPr>
            <a:lvl5pPr marL="1371600" indent="0">
              <a:lnSpc>
                <a:spcPct val="125000"/>
              </a:lnSpc>
              <a:spcBef>
                <a:spcPts val="0"/>
              </a:spcBef>
              <a:spcAft>
                <a:spcPts val="450"/>
              </a:spcAft>
              <a:buNone/>
              <a:defRPr sz="900" spc="75"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a:extLst>
              <a:ext uri="{FF2B5EF4-FFF2-40B4-BE49-F238E27FC236}">
                <a16:creationId xmlns:a16="http://schemas.microsoft.com/office/drawing/2014/main" id="{FF255611-8280-41F3-A5FA-821E144AEAE7}"/>
              </a:ext>
            </a:extLst>
          </p:cNvPr>
          <p:cNvSpPr>
            <a:spLocks noGrp="1"/>
          </p:cNvSpPr>
          <p:nvPr>
            <p:ph sz="quarter" idx="15" hasCustomPrompt="1"/>
          </p:nvPr>
        </p:nvSpPr>
        <p:spPr>
          <a:xfrm>
            <a:off x="3915696" y="787869"/>
            <a:ext cx="4719485" cy="5432263"/>
          </a:xfrm>
          <a:prstGeom prst="rect">
            <a:avLst/>
          </a:prstGeom>
        </p:spPr>
        <p:txBody>
          <a:bodyPr/>
          <a:lstStyle>
            <a:lvl1pPr marL="0" indent="0" algn="ctr">
              <a:buNone/>
              <a:defRPr sz="1350" cap="all" baseline="0">
                <a:solidFill>
                  <a:schemeClr val="tx1"/>
                </a:solidFill>
              </a:defRPr>
            </a:lvl1pPr>
            <a:lvl2pPr marL="342900" indent="0">
              <a:buNone/>
              <a:defRPr sz="1200" cap="all" baseline="0">
                <a:solidFill>
                  <a:schemeClr val="accent5">
                    <a:lumMod val="50000"/>
                  </a:schemeClr>
                </a:solidFill>
              </a:defRPr>
            </a:lvl2pPr>
            <a:lvl3pPr marL="685800" indent="0">
              <a:buNone/>
              <a:defRPr sz="1050" cap="all" baseline="0">
                <a:solidFill>
                  <a:schemeClr val="accent5">
                    <a:lumMod val="50000"/>
                  </a:schemeClr>
                </a:solidFill>
              </a:defRPr>
            </a:lvl3pPr>
            <a:lvl4pPr marL="1028700" indent="0">
              <a:buNone/>
              <a:defRPr sz="900" cap="all" baseline="0">
                <a:solidFill>
                  <a:schemeClr val="accent5">
                    <a:lumMod val="50000"/>
                  </a:schemeClr>
                </a:solidFill>
              </a:defRPr>
            </a:lvl4pPr>
            <a:lvl5pPr marL="1371600" indent="0">
              <a:buNone/>
              <a:defRPr sz="900" cap="all" baseline="0">
                <a:solidFill>
                  <a:schemeClr val="accent5">
                    <a:lumMod val="50000"/>
                  </a:schemeClr>
                </a:solidFill>
              </a:defRPr>
            </a:lvl5pPr>
          </a:lstStyle>
          <a:p>
            <a:pPr lvl="0"/>
            <a:r>
              <a:rPr lang="en-US" dirty="0"/>
              <a:t>Click to add content</a:t>
            </a:r>
          </a:p>
        </p:txBody>
      </p:sp>
      <p:sp>
        <p:nvSpPr>
          <p:cNvPr id="3" name="Date Placeholder 2">
            <a:extLst>
              <a:ext uri="{FF2B5EF4-FFF2-40B4-BE49-F238E27FC236}">
                <a16:creationId xmlns:a16="http://schemas.microsoft.com/office/drawing/2014/main" id="{33453DB9-3C4B-4136-96D2-08A7D5AD418F}"/>
              </a:ext>
            </a:extLst>
          </p:cNvPr>
          <p:cNvSpPr>
            <a:spLocks noGrp="1"/>
          </p:cNvSpPr>
          <p:nvPr>
            <p:ph type="dt" sz="half" idx="10"/>
          </p:nvPr>
        </p:nvSpPr>
        <p:spPr>
          <a:xfrm>
            <a:off x="628650" y="6356351"/>
            <a:ext cx="20574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81464841-801A-499A-BFD2-9731D2D89C25}"/>
              </a:ext>
            </a:extLst>
          </p:cNvPr>
          <p:cNvSpPr>
            <a:spLocks noGrp="1"/>
          </p:cNvSpPr>
          <p:nvPr>
            <p:ph type="ftr" sz="quarter" idx="11"/>
          </p:nvPr>
        </p:nvSpPr>
        <p:spPr>
          <a:xfrm>
            <a:off x="3028950" y="6356351"/>
            <a:ext cx="30861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F9C78F9D-CD73-4D53-A871-D6C0B643A68D}"/>
              </a:ext>
            </a:extLst>
          </p:cNvPr>
          <p:cNvSpPr>
            <a:spLocks noGrp="1"/>
          </p:cNvSpPr>
          <p:nvPr>
            <p:ph type="sldNum" sz="quarter" idx="12"/>
          </p:nvPr>
        </p:nvSpPr>
        <p:spPr>
          <a:xfrm>
            <a:off x="6457950" y="6356351"/>
            <a:ext cx="20574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5370178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Our Compet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1225E-57F6-4605-A684-F9B30F1F664E}"/>
              </a:ext>
            </a:extLst>
          </p:cNvPr>
          <p:cNvSpPr>
            <a:spLocks noGrp="1"/>
          </p:cNvSpPr>
          <p:nvPr>
            <p:ph type="title" hasCustomPrompt="1"/>
          </p:nvPr>
        </p:nvSpPr>
        <p:spPr>
          <a:xfrm>
            <a:off x="-7919" y="1"/>
            <a:ext cx="3714749" cy="2182482"/>
          </a:xfrm>
          <a:prstGeom prst="rect">
            <a:avLst/>
          </a:prstGeom>
          <a:solidFill>
            <a:schemeClr val="accent2">
              <a:alpha val="92000"/>
            </a:schemeClr>
          </a:solidFill>
        </p:spPr>
        <p:txBody>
          <a:bodyPr lIns="731520" rIns="731520" anchor="ctr"/>
          <a:lstStyle>
            <a:lvl1pPr algn="ctr">
              <a:defRPr sz="1800" cap="all" spc="75" baseline="0">
                <a:solidFill>
                  <a:schemeClr val="bg1"/>
                </a:solidFill>
              </a:defRPr>
            </a:lvl1pPr>
          </a:lstStyle>
          <a:p>
            <a:r>
              <a:rPr lang="en-US" dirty="0"/>
              <a:t>Click to add title</a:t>
            </a:r>
          </a:p>
        </p:txBody>
      </p:sp>
      <p:sp>
        <p:nvSpPr>
          <p:cNvPr id="7" name="Picture Placeholder 8">
            <a:extLst>
              <a:ext uri="{FF2B5EF4-FFF2-40B4-BE49-F238E27FC236}">
                <a16:creationId xmlns:a16="http://schemas.microsoft.com/office/drawing/2014/main" id="{C93927AF-DF09-4CE5-8767-B2ECF0215BF5}"/>
              </a:ext>
            </a:extLst>
          </p:cNvPr>
          <p:cNvSpPr>
            <a:spLocks noGrp="1"/>
          </p:cNvSpPr>
          <p:nvPr>
            <p:ph type="pic" sz="quarter" idx="10" hasCustomPrompt="1"/>
          </p:nvPr>
        </p:nvSpPr>
        <p:spPr>
          <a:xfrm>
            <a:off x="3707199" y="1"/>
            <a:ext cx="5436800" cy="2182483"/>
          </a:xfrm>
          <a:prstGeom prst="rect">
            <a:avLst/>
          </a:prstGeom>
        </p:spPr>
        <p:txBody>
          <a:bodyPr/>
          <a:lstStyle>
            <a:lvl1pPr marL="0" indent="0" algn="ctr">
              <a:buNone/>
              <a:defRPr/>
            </a:lvl1pPr>
          </a:lstStyle>
          <a:p>
            <a:r>
              <a:rPr lang="en-US" dirty="0"/>
              <a:t>Click to add photo</a:t>
            </a:r>
          </a:p>
        </p:txBody>
      </p:sp>
      <p:sp>
        <p:nvSpPr>
          <p:cNvPr id="11" name="Text Placeholder 10">
            <a:extLst>
              <a:ext uri="{FF2B5EF4-FFF2-40B4-BE49-F238E27FC236}">
                <a16:creationId xmlns:a16="http://schemas.microsoft.com/office/drawing/2014/main" id="{FE8D114B-8AAB-41D6-AFCF-750066A65291}"/>
              </a:ext>
            </a:extLst>
          </p:cNvPr>
          <p:cNvSpPr>
            <a:spLocks noGrp="1"/>
          </p:cNvSpPr>
          <p:nvPr>
            <p:ph type="body" sz="quarter" idx="12" hasCustomPrompt="1"/>
          </p:nvPr>
        </p:nvSpPr>
        <p:spPr>
          <a:xfrm>
            <a:off x="614796" y="2924356"/>
            <a:ext cx="2827144" cy="3300645"/>
          </a:xfrm>
          <a:prstGeom prst="rect">
            <a:avLst/>
          </a:prstGeom>
        </p:spPr>
        <p:txBody>
          <a:bodyPr anchor="t"/>
          <a:lstStyle>
            <a:lvl1pPr marL="0" indent="0" algn="l">
              <a:lnSpc>
                <a:spcPct val="125000"/>
              </a:lnSpc>
              <a:spcBef>
                <a:spcPts val="0"/>
              </a:spcBef>
              <a:spcAft>
                <a:spcPts val="450"/>
              </a:spcAft>
              <a:buNone/>
              <a:defRPr sz="1350" cap="none" spc="75" baseline="0">
                <a:solidFill>
                  <a:schemeClr val="tx1"/>
                </a:solidFill>
                <a:latin typeface="+mn-lt"/>
              </a:defRPr>
            </a:lvl1pPr>
          </a:lstStyle>
          <a:p>
            <a:pPr lvl="0"/>
            <a:r>
              <a:rPr lang="en-US" dirty="0"/>
              <a:t>Click to add text</a:t>
            </a:r>
          </a:p>
        </p:txBody>
      </p:sp>
      <p:sp>
        <p:nvSpPr>
          <p:cNvPr id="6" name="Content Placeholder 5">
            <a:extLst>
              <a:ext uri="{FF2B5EF4-FFF2-40B4-BE49-F238E27FC236}">
                <a16:creationId xmlns:a16="http://schemas.microsoft.com/office/drawing/2014/main" id="{46E5C19A-AE6A-FEDE-6B3C-9B1701F4C501}"/>
              </a:ext>
            </a:extLst>
          </p:cNvPr>
          <p:cNvSpPr>
            <a:spLocks noGrp="1"/>
          </p:cNvSpPr>
          <p:nvPr>
            <p:ph sz="quarter" idx="13" hasCustomPrompt="1"/>
          </p:nvPr>
        </p:nvSpPr>
        <p:spPr>
          <a:xfrm>
            <a:off x="3699947" y="2932802"/>
            <a:ext cx="4808934" cy="3300851"/>
          </a:xfrm>
          <a:prstGeom prst="rect">
            <a:avLst/>
          </a:prstGeom>
        </p:spPr>
        <p:txBody>
          <a:bodyPr/>
          <a:lstStyle>
            <a:lvl1pPr marL="212598" indent="-212598">
              <a:lnSpc>
                <a:spcPct val="125000"/>
              </a:lnSpc>
              <a:spcBef>
                <a:spcPts val="0"/>
              </a:spcBef>
              <a:spcAft>
                <a:spcPts val="0"/>
              </a:spcAft>
              <a:defRPr sz="1350" spc="75" baseline="0"/>
            </a:lvl1pPr>
            <a:lvl2pPr marL="685800" indent="-212598">
              <a:lnSpc>
                <a:spcPct val="125000"/>
              </a:lnSpc>
              <a:spcBef>
                <a:spcPts val="0"/>
              </a:spcBef>
              <a:spcAft>
                <a:spcPts val="0"/>
              </a:spcAft>
              <a:defRPr sz="1350" spc="75" baseline="0"/>
            </a:lvl2pPr>
            <a:lvl3pPr marL="1028700" indent="-212598">
              <a:lnSpc>
                <a:spcPct val="125000"/>
              </a:lnSpc>
              <a:spcBef>
                <a:spcPts val="0"/>
              </a:spcBef>
              <a:spcAft>
                <a:spcPts val="0"/>
              </a:spcAft>
              <a:defRPr sz="1350" spc="75" baseline="0"/>
            </a:lvl3pPr>
            <a:lvl4pPr marL="1371600" indent="-212598">
              <a:lnSpc>
                <a:spcPct val="125000"/>
              </a:lnSpc>
              <a:spcBef>
                <a:spcPts val="0"/>
              </a:spcBef>
              <a:spcAft>
                <a:spcPts val="0"/>
              </a:spcAft>
              <a:defRPr sz="1350" spc="75" baseline="0"/>
            </a:lvl4pPr>
            <a:lvl5pPr marL="1714500" indent="-212598">
              <a:lnSpc>
                <a:spcPct val="125000"/>
              </a:lnSpc>
              <a:spcBef>
                <a:spcPts val="0"/>
              </a:spcBef>
              <a:spcAft>
                <a:spcPts val="0"/>
              </a:spcAft>
              <a:defRPr sz="1350" spc="75"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8751D887-2419-4911-A7CC-9B5A598D71E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spc="75" baseline="0">
                <a:solidFill>
                  <a:schemeClr val="bg2">
                    <a:lumMod val="50000"/>
                  </a:schemeClr>
                </a:solidFill>
              </a:defRPr>
            </a:lvl1pPr>
          </a:lstStyle>
          <a:p>
            <a:r>
              <a:rPr lang="en-US" dirty="0"/>
              <a:t>20XX</a:t>
            </a:r>
          </a:p>
        </p:txBody>
      </p:sp>
      <p:sp>
        <p:nvSpPr>
          <p:cNvPr id="9" name="Footer Placeholder 4">
            <a:extLst>
              <a:ext uri="{FF2B5EF4-FFF2-40B4-BE49-F238E27FC236}">
                <a16:creationId xmlns:a16="http://schemas.microsoft.com/office/drawing/2014/main" id="{B8B214E0-C574-4CE5-8FF0-E0F965A4A06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b="1" i="0" cap="all" spc="75" baseline="0">
                <a:solidFill>
                  <a:schemeClr val="bg2">
                    <a:lumMod val="50000"/>
                  </a:schemeClr>
                </a:solidFill>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6C033920-FB08-49F3-8A75-14E68EF78DB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spc="75"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5242218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6722F2-1968-8B82-9382-187D808D9CAE}"/>
              </a:ext>
              <a:ext uri="{C183D7F6-B498-43B3-948B-1728B52AA6E4}">
                <adec:decorative xmlns:adec="http://schemas.microsoft.com/office/drawing/2017/decorative" val="1"/>
              </a:ext>
            </a:extLst>
          </p:cNvPr>
          <p:cNvSpPr/>
          <p:nvPr userDrawn="1"/>
        </p:nvSpPr>
        <p:spPr>
          <a:xfrm>
            <a:off x="0" y="1"/>
            <a:ext cx="9144000" cy="2170545"/>
          </a:xfrm>
          <a:prstGeom prst="rect">
            <a:avLst/>
          </a:prstGeom>
          <a:solidFill>
            <a:schemeClr val="accent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a:extLst>
              <a:ext uri="{FF2B5EF4-FFF2-40B4-BE49-F238E27FC236}">
                <a16:creationId xmlns:a16="http://schemas.microsoft.com/office/drawing/2014/main" id="{8F6663C8-5425-48D7-9E9D-F2B794222FA5}"/>
              </a:ext>
            </a:extLst>
          </p:cNvPr>
          <p:cNvSpPr>
            <a:spLocks noGrp="1"/>
          </p:cNvSpPr>
          <p:nvPr>
            <p:ph type="title" hasCustomPrompt="1"/>
          </p:nvPr>
        </p:nvSpPr>
        <p:spPr>
          <a:xfrm>
            <a:off x="628650" y="241541"/>
            <a:ext cx="7886700" cy="1215894"/>
          </a:xfrm>
          <a:prstGeom prst="rect">
            <a:avLst/>
          </a:prstGeom>
        </p:spPr>
        <p:txBody>
          <a:bodyPr anchor="b"/>
          <a:lstStyle>
            <a:lvl1pPr algn="ctr">
              <a:defRPr sz="1800" cap="all" spc="75" baseline="0">
                <a:solidFill>
                  <a:schemeClr val="tx2"/>
                </a:solidFill>
              </a:defRPr>
            </a:lvl1pPr>
          </a:lstStyle>
          <a:p>
            <a:r>
              <a:rPr lang="en-US" dirty="0"/>
              <a:t>CLICK TO add title</a:t>
            </a:r>
          </a:p>
        </p:txBody>
      </p:sp>
      <p:sp>
        <p:nvSpPr>
          <p:cNvPr id="30" name="Content Placeholder 29">
            <a:extLst>
              <a:ext uri="{FF2B5EF4-FFF2-40B4-BE49-F238E27FC236}">
                <a16:creationId xmlns:a16="http://schemas.microsoft.com/office/drawing/2014/main" id="{E7176063-74EF-4FC1-A687-2F5900412F55}"/>
              </a:ext>
            </a:extLst>
          </p:cNvPr>
          <p:cNvSpPr>
            <a:spLocks noGrp="1"/>
          </p:cNvSpPr>
          <p:nvPr>
            <p:ph sz="quarter" idx="35" hasCustomPrompt="1"/>
          </p:nvPr>
        </p:nvSpPr>
        <p:spPr>
          <a:xfrm>
            <a:off x="644602" y="2674190"/>
            <a:ext cx="7870748" cy="3605840"/>
          </a:xfrm>
          <a:prstGeom prst="rect">
            <a:avLst/>
          </a:prstGeom>
        </p:spPr>
        <p:txBody>
          <a:bodyPr/>
          <a:lstStyle>
            <a:lvl1pPr marL="0" indent="0">
              <a:buNone/>
              <a:defRPr sz="1050" cap="all" baseline="0"/>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39058ECB-2935-45B1-80F1-ED38302C2759}"/>
              </a:ext>
            </a:extLst>
          </p:cNvPr>
          <p:cNvSpPr>
            <a:spLocks noGrp="1"/>
          </p:cNvSpPr>
          <p:nvPr>
            <p:ph type="dt" sz="half" idx="10"/>
          </p:nvPr>
        </p:nvSpPr>
        <p:spPr>
          <a:xfrm>
            <a:off x="628650" y="6356351"/>
            <a:ext cx="20574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B8FC42CC-A62B-40E8-907A-F15D7C216F8A}"/>
              </a:ext>
            </a:extLst>
          </p:cNvPr>
          <p:cNvSpPr>
            <a:spLocks noGrp="1"/>
          </p:cNvSpPr>
          <p:nvPr>
            <p:ph type="ftr" sz="quarter" idx="11"/>
          </p:nvPr>
        </p:nvSpPr>
        <p:spPr>
          <a:xfrm>
            <a:off x="3028950" y="6356351"/>
            <a:ext cx="30861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333E0735-85DE-48C3-8FE9-0754F9ABD6C1}"/>
              </a:ext>
            </a:extLst>
          </p:cNvPr>
          <p:cNvSpPr>
            <a:spLocks noGrp="1"/>
          </p:cNvSpPr>
          <p:nvPr>
            <p:ph type="sldNum" sz="quarter" idx="12"/>
          </p:nvPr>
        </p:nvSpPr>
        <p:spPr>
          <a:xfrm>
            <a:off x="6457950" y="6356351"/>
            <a:ext cx="20574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56370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accent5">
            <a:alpha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06EC1-D867-4113-B1E4-72ADCC4B1586}"/>
              </a:ext>
            </a:extLst>
          </p:cNvPr>
          <p:cNvSpPr>
            <a:spLocks noGrp="1"/>
          </p:cNvSpPr>
          <p:nvPr>
            <p:ph type="title" hasCustomPrompt="1"/>
          </p:nvPr>
        </p:nvSpPr>
        <p:spPr>
          <a:xfrm>
            <a:off x="847546" y="1541399"/>
            <a:ext cx="3331952" cy="2124827"/>
          </a:xfrm>
          <a:prstGeom prst="rect">
            <a:avLst/>
          </a:prstGeom>
          <a:noFill/>
          <a:ln w="28575">
            <a:solidFill>
              <a:schemeClr val="tx1"/>
            </a:solidFill>
          </a:ln>
        </p:spPr>
        <p:txBody>
          <a:bodyPr anchor="ctr"/>
          <a:lstStyle>
            <a:lvl1pPr algn="ctr">
              <a:defRPr sz="1800" cap="all" spc="75" baseline="0">
                <a:solidFill>
                  <a:schemeClr val="tx1"/>
                </a:solidFill>
              </a:defRPr>
            </a:lvl1pPr>
          </a:lstStyle>
          <a:p>
            <a:r>
              <a:rPr lang="en-US" dirty="0"/>
              <a:t>Add title</a:t>
            </a:r>
          </a:p>
        </p:txBody>
      </p:sp>
      <p:sp>
        <p:nvSpPr>
          <p:cNvPr id="38" name="Text Placeholder 10">
            <a:extLst>
              <a:ext uri="{FF2B5EF4-FFF2-40B4-BE49-F238E27FC236}">
                <a16:creationId xmlns:a16="http://schemas.microsoft.com/office/drawing/2014/main" id="{34C23C4D-3C16-4A17-BF8A-A9C4E2F013E3}"/>
              </a:ext>
            </a:extLst>
          </p:cNvPr>
          <p:cNvSpPr>
            <a:spLocks noGrp="1"/>
          </p:cNvSpPr>
          <p:nvPr>
            <p:ph type="body" sz="quarter" idx="19" hasCustomPrompt="1"/>
          </p:nvPr>
        </p:nvSpPr>
        <p:spPr>
          <a:xfrm>
            <a:off x="847546" y="3984427"/>
            <a:ext cx="3331952" cy="2424999"/>
          </a:xfrm>
          <a:prstGeom prst="rect">
            <a:avLst/>
          </a:prstGeom>
        </p:spPr>
        <p:txBody>
          <a:bodyPr anchor="t"/>
          <a:lstStyle>
            <a:lvl1pPr marL="0" indent="0" algn="ctr">
              <a:lnSpc>
                <a:spcPct val="125000"/>
              </a:lnSpc>
              <a:spcBef>
                <a:spcPts val="0"/>
              </a:spcBef>
              <a:spcAft>
                <a:spcPts val="450"/>
              </a:spcAft>
              <a:buNone/>
              <a:defRPr sz="1350" cap="none" spc="75" baseline="0">
                <a:solidFill>
                  <a:schemeClr val="tx1"/>
                </a:solidFill>
                <a:latin typeface="+mn-lt"/>
              </a:defRPr>
            </a:lvl1pPr>
          </a:lstStyle>
          <a:p>
            <a:pPr lvl="0"/>
            <a:r>
              <a:rPr lang="en-US" dirty="0"/>
              <a:t>Click to add text</a:t>
            </a:r>
          </a:p>
        </p:txBody>
      </p:sp>
      <p:sp>
        <p:nvSpPr>
          <p:cNvPr id="11" name="Picture Placeholder 8">
            <a:extLst>
              <a:ext uri="{FF2B5EF4-FFF2-40B4-BE49-F238E27FC236}">
                <a16:creationId xmlns:a16="http://schemas.microsoft.com/office/drawing/2014/main" id="{50298920-F98C-4AFF-A39F-BB5644F96EBA}"/>
              </a:ext>
            </a:extLst>
          </p:cNvPr>
          <p:cNvSpPr>
            <a:spLocks noGrp="1"/>
          </p:cNvSpPr>
          <p:nvPr>
            <p:ph type="pic" sz="quarter" idx="10" hasCustomPrompt="1"/>
          </p:nvPr>
        </p:nvSpPr>
        <p:spPr>
          <a:xfrm>
            <a:off x="5078803" y="0"/>
            <a:ext cx="4065197" cy="6858000"/>
          </a:xfrm>
          <a:prstGeom prst="rect">
            <a:avLst/>
          </a:prstGeom>
        </p:spPr>
        <p:txBody>
          <a:bodyPr/>
          <a:lstStyle>
            <a:lvl1pPr marL="0" indent="0" algn="ctr">
              <a:buNone/>
              <a:defRPr/>
            </a:lvl1pPr>
          </a:lstStyle>
          <a:p>
            <a:r>
              <a:rPr lang="en-US" dirty="0"/>
              <a:t>Click to add photo</a:t>
            </a:r>
          </a:p>
        </p:txBody>
      </p:sp>
    </p:spTree>
    <p:extLst>
      <p:ext uri="{BB962C8B-B14F-4D97-AF65-F5344CB8AC3E}">
        <p14:creationId xmlns:p14="http://schemas.microsoft.com/office/powerpoint/2010/main" val="25060920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11EAACC7-3B3F-47D1-959A-EF58926E955E}" type="datetimeFigureOut">
              <a:rPr lang="en-US" smtClean="0"/>
              <a:t>9/1/2025</a:t>
            </a:fld>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99757398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image" Target="../media/image22.png"/><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image" Target="../media/image21.emf"/><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theme" Target="../theme/theme2.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6" Type="http://schemas.openxmlformats.org/officeDocument/2006/relationships/theme" Target="../theme/theme3.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015692D-1259-4CB5-A7D2-EB3D1F209745}"/>
              </a:ext>
            </a:extLst>
          </p:cNvPr>
          <p:cNvSpPr>
            <a:spLocks noGrp="1"/>
          </p:cNvSpPr>
          <p:nvPr>
            <p:ph type="title"/>
          </p:nvPr>
        </p:nvSpPr>
        <p:spPr bwMode="auto">
          <a:xfrm>
            <a:off x="628650" y="365127"/>
            <a:ext cx="7886700" cy="1326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8F728D-18B9-4C66-8E0C-869858392C97}"/>
              </a:ext>
            </a:extLst>
          </p:cNvPr>
          <p:cNvSpPr>
            <a:spLocks noGrp="1"/>
          </p:cNvSpPr>
          <p:nvPr>
            <p:ph type="body" idx="1"/>
          </p:nvPr>
        </p:nvSpPr>
        <p:spPr bwMode="auto">
          <a:xfrm>
            <a:off x="628650" y="1825626"/>
            <a:ext cx="7886700" cy="435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4DD605F-B16D-4688-ADA5-C32F2AFB63E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dirty="0">
                <a:solidFill>
                  <a:prstClr val="black">
                    <a:tint val="75000"/>
                  </a:prstClr>
                </a:solidFill>
                <a:latin typeface="+mn-lt"/>
              </a:defRPr>
            </a:lvl1pPr>
          </a:lstStyle>
          <a:p>
            <a:pPr>
              <a:defRPr/>
            </a:pPr>
            <a:r>
              <a:rPr lang="en-US"/>
              <a:t>Confidential </a:t>
            </a:r>
          </a:p>
        </p:txBody>
      </p:sp>
      <p:sp>
        <p:nvSpPr>
          <p:cNvPr id="5" name="Footer Placeholder 4">
            <a:extLst>
              <a:ext uri="{FF2B5EF4-FFF2-40B4-BE49-F238E27FC236}">
                <a16:creationId xmlns:a16="http://schemas.microsoft.com/office/drawing/2014/main" id="{E76208D6-8BE0-4B4B-BE09-3D06C6F9BD4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dirty="0">
                <a:solidFill>
                  <a:prstClr val="black">
                    <a:tint val="75000"/>
                  </a:prst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ADA41E59-AC8D-4774-8F96-51F9F2CD50A6}"/>
              </a:ext>
            </a:extLst>
          </p:cNvPr>
          <p:cNvSpPr>
            <a:spLocks noGrp="1"/>
          </p:cNvSpPr>
          <p:nvPr>
            <p:ph type="sldNum" sz="quarter" idx="4"/>
          </p:nvPr>
        </p:nvSpPr>
        <p:spPr>
          <a:xfrm>
            <a:off x="6457950" y="6356351"/>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a:solidFill>
                  <a:srgbClr val="898989"/>
                </a:solidFill>
              </a:defRPr>
            </a:lvl1pPr>
          </a:lstStyle>
          <a:p>
            <a:pPr>
              <a:defRPr/>
            </a:pPr>
            <a:fld id="{AC9AD78C-BA47-45C9-AAB1-DA00106B06EA}" type="slidenum">
              <a:rPr lang="en-US" altLang="en-US"/>
              <a:pPr>
                <a:defRPr/>
              </a:pPr>
              <a:t>‹#›</a:t>
            </a:fld>
            <a:endParaRPr lang="en-US" altLang="en-US" dirty="0"/>
          </a:p>
        </p:txBody>
      </p:sp>
    </p:spTree>
    <p:extLst>
      <p:ext uri="{BB962C8B-B14F-4D97-AF65-F5344CB8AC3E}">
        <p14:creationId xmlns:p14="http://schemas.microsoft.com/office/powerpoint/2010/main" val="1187986680"/>
      </p:ext>
    </p:extLst>
  </p:cSld>
  <p:clrMap bg1="lt1" tx1="dk1" bg2="lt2" tx2="dk2" accent1="accent1" accent2="accent2" accent3="accent3" accent4="accent4" accent5="accent5" accent6="accent6" hlink="hlink" folHlink="folHlink"/>
  <p:sldLayoutIdLst>
    <p:sldLayoutId id="2147484245" r:id="rId1"/>
    <p:sldLayoutId id="2147484246" r:id="rId2"/>
    <p:sldLayoutId id="2147484247" r:id="rId3"/>
    <p:sldLayoutId id="2147484248" r:id="rId4"/>
    <p:sldLayoutId id="2147484249" r:id="rId5"/>
    <p:sldLayoutId id="2147484250" r:id="rId6"/>
    <p:sldLayoutId id="2147484251" r:id="rId7"/>
    <p:sldLayoutId id="2147484252" r:id="rId8"/>
    <p:sldLayoutId id="2147484253" r:id="rId9"/>
    <p:sldLayoutId id="2147484254" r:id="rId10"/>
    <p:sldLayoutId id="2147484255" r:id="rId11"/>
    <p:sldLayoutId id="2147484256" r:id="rId12"/>
    <p:sldLayoutId id="2147484257" r:id="rId13"/>
    <p:sldLayoutId id="2147484258" r:id="rId14"/>
    <p:sldLayoutId id="2147484259" r:id="rId15"/>
    <p:sldLayoutId id="2147484260" r:id="rId16"/>
    <p:sldLayoutId id="2147484261" r:id="rId17"/>
    <p:sldLayoutId id="2147484262" r:id="rId18"/>
    <p:sldLayoutId id="2147484263" r:id="rId19"/>
    <p:sldLayoutId id="2147484264" r:id="rId20"/>
    <p:sldLayoutId id="2147484265" r:id="rId21"/>
    <p:sldLayoutId id="2147484266" r:id="rId22"/>
    <p:sldLayoutId id="2147484267" r:id="rId23"/>
    <p:sldLayoutId id="2147484268" r:id="rId24"/>
    <p:sldLayoutId id="2147484269" r:id="rId25"/>
    <p:sldLayoutId id="2147484270" r:id="rId26"/>
    <p:sldLayoutId id="2147484271" r:id="rId27"/>
    <p:sldLayoutId id="2147484272" r:id="rId28"/>
    <p:sldLayoutId id="2147484208" r:id="rId29"/>
    <p:sldLayoutId id="2147484209" r:id="rId30"/>
    <p:sldLayoutId id="2147484210" r:id="rId31"/>
    <p:sldLayoutId id="2147484211" r:id="rId32"/>
    <p:sldLayoutId id="2147484212" r:id="rId33"/>
    <p:sldLayoutId id="2147484213" r:id="rId34"/>
    <p:sldLayoutId id="2147484214" r:id="rId35"/>
    <p:sldLayoutId id="2147484227" r:id="rId36"/>
    <p:sldLayoutId id="2147484228" r:id="rId37"/>
    <p:sldLayoutId id="2147484229" r:id="rId38"/>
    <p:sldLayoutId id="2147484230" r:id="rId39"/>
    <p:sldLayoutId id="2147484231" r:id="rId40"/>
    <p:sldLayoutId id="2147484232" r:id="rId41"/>
    <p:sldLayoutId id="2147484233" r:id="rId42"/>
    <p:sldLayoutId id="2147484234" r:id="rId43"/>
    <p:sldLayoutId id="2147484235" r:id="rId44"/>
    <p:sldLayoutId id="2147484236" r:id="rId45"/>
    <p:sldLayoutId id="2147484237" r:id="rId46"/>
    <p:sldLayoutId id="2147484238" r:id="rId47"/>
    <p:sldLayoutId id="2147484239" r:id="rId48"/>
    <p:sldLayoutId id="2147484240" r:id="rId49"/>
    <p:sldLayoutId id="2147484241" r:id="rId50"/>
    <p:sldLayoutId id="2147484242" r:id="rId51"/>
    <p:sldLayoutId id="2147484243" r:id="rId52"/>
    <p:sldLayoutId id="2147484159" r:id="rId53"/>
    <p:sldLayoutId id="2147484160" r:id="rId54"/>
    <p:sldLayoutId id="2147484161" r:id="rId55"/>
    <p:sldLayoutId id="2147484149" r:id="rId56"/>
    <p:sldLayoutId id="2147484163" r:id="rId57"/>
    <p:sldLayoutId id="2147484164" r:id="rId58"/>
    <p:sldLayoutId id="2147484165" r:id="rId59"/>
    <p:sldLayoutId id="2147484285" r:id="rId60"/>
    <p:sldLayoutId id="2147484286" r:id="rId61"/>
    <p:sldLayoutId id="2147484287" r:id="rId62"/>
    <p:sldLayoutId id="2147484288" r:id="rId63"/>
    <p:sldLayoutId id="2147484289" r:id="rId64"/>
    <p:sldLayoutId id="2147484290" r:id="rId65"/>
    <p:sldLayoutId id="2147484291" r:id="rId66"/>
    <p:sldLayoutId id="2147484311" r:id="rId67"/>
  </p:sldLayoutIdLst>
  <p:hf hdr="0" ftr="0"/>
  <p:txStyles>
    <p:titleStyle>
      <a:lvl1pPr algn="l" defTabSz="685835"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35" rtl="0" eaLnBrk="0" fontAlgn="base" hangingPunct="0">
        <a:lnSpc>
          <a:spcPct val="90000"/>
        </a:lnSpc>
        <a:spcBef>
          <a:spcPct val="0"/>
        </a:spcBef>
        <a:spcAft>
          <a:spcPct val="0"/>
        </a:spcAft>
        <a:defRPr sz="3300">
          <a:solidFill>
            <a:schemeClr val="tx1"/>
          </a:solidFill>
          <a:latin typeface="Cambria" panose="02040503050406030204" pitchFamily="18" charset="0"/>
        </a:defRPr>
      </a:lvl2pPr>
      <a:lvl3pPr algn="l" defTabSz="685835" rtl="0" eaLnBrk="0" fontAlgn="base" hangingPunct="0">
        <a:lnSpc>
          <a:spcPct val="90000"/>
        </a:lnSpc>
        <a:spcBef>
          <a:spcPct val="0"/>
        </a:spcBef>
        <a:spcAft>
          <a:spcPct val="0"/>
        </a:spcAft>
        <a:defRPr sz="3300">
          <a:solidFill>
            <a:schemeClr val="tx1"/>
          </a:solidFill>
          <a:latin typeface="Cambria" panose="02040503050406030204" pitchFamily="18" charset="0"/>
        </a:defRPr>
      </a:lvl3pPr>
      <a:lvl4pPr algn="l" defTabSz="685835" rtl="0" eaLnBrk="0" fontAlgn="base" hangingPunct="0">
        <a:lnSpc>
          <a:spcPct val="90000"/>
        </a:lnSpc>
        <a:spcBef>
          <a:spcPct val="0"/>
        </a:spcBef>
        <a:spcAft>
          <a:spcPct val="0"/>
        </a:spcAft>
        <a:defRPr sz="3300">
          <a:solidFill>
            <a:schemeClr val="tx1"/>
          </a:solidFill>
          <a:latin typeface="Cambria" panose="02040503050406030204" pitchFamily="18" charset="0"/>
        </a:defRPr>
      </a:lvl4pPr>
      <a:lvl5pPr algn="l" defTabSz="685835" rtl="0" eaLnBrk="0" fontAlgn="base" hangingPunct="0">
        <a:lnSpc>
          <a:spcPct val="90000"/>
        </a:lnSpc>
        <a:spcBef>
          <a:spcPct val="0"/>
        </a:spcBef>
        <a:spcAft>
          <a:spcPct val="0"/>
        </a:spcAft>
        <a:defRPr sz="3300">
          <a:solidFill>
            <a:schemeClr val="tx1"/>
          </a:solidFill>
          <a:latin typeface="Cambria" panose="02040503050406030204" pitchFamily="18" charset="0"/>
        </a:defRPr>
      </a:lvl5pPr>
      <a:lvl6pPr marL="228611" algn="l" defTabSz="685835" rtl="0" fontAlgn="base">
        <a:lnSpc>
          <a:spcPct val="90000"/>
        </a:lnSpc>
        <a:spcBef>
          <a:spcPct val="0"/>
        </a:spcBef>
        <a:spcAft>
          <a:spcPct val="0"/>
        </a:spcAft>
        <a:defRPr sz="3300">
          <a:solidFill>
            <a:schemeClr val="tx1"/>
          </a:solidFill>
          <a:latin typeface="Cambria" panose="02040503050406030204" pitchFamily="18" charset="0"/>
        </a:defRPr>
      </a:lvl6pPr>
      <a:lvl7pPr marL="457223" algn="l" defTabSz="685835" rtl="0" fontAlgn="base">
        <a:lnSpc>
          <a:spcPct val="90000"/>
        </a:lnSpc>
        <a:spcBef>
          <a:spcPct val="0"/>
        </a:spcBef>
        <a:spcAft>
          <a:spcPct val="0"/>
        </a:spcAft>
        <a:defRPr sz="3300">
          <a:solidFill>
            <a:schemeClr val="tx1"/>
          </a:solidFill>
          <a:latin typeface="Cambria" panose="02040503050406030204" pitchFamily="18" charset="0"/>
        </a:defRPr>
      </a:lvl7pPr>
      <a:lvl8pPr marL="685835" algn="l" defTabSz="685835" rtl="0" fontAlgn="base">
        <a:lnSpc>
          <a:spcPct val="90000"/>
        </a:lnSpc>
        <a:spcBef>
          <a:spcPct val="0"/>
        </a:spcBef>
        <a:spcAft>
          <a:spcPct val="0"/>
        </a:spcAft>
        <a:defRPr sz="3300">
          <a:solidFill>
            <a:schemeClr val="tx1"/>
          </a:solidFill>
          <a:latin typeface="Cambria" panose="02040503050406030204" pitchFamily="18" charset="0"/>
        </a:defRPr>
      </a:lvl8pPr>
      <a:lvl9pPr marL="914446" algn="l" defTabSz="685835" rtl="0" fontAlgn="base">
        <a:lnSpc>
          <a:spcPct val="90000"/>
        </a:lnSpc>
        <a:spcBef>
          <a:spcPct val="0"/>
        </a:spcBef>
        <a:spcAft>
          <a:spcPct val="0"/>
        </a:spcAft>
        <a:defRPr sz="3300">
          <a:solidFill>
            <a:schemeClr val="tx1"/>
          </a:solidFill>
          <a:latin typeface="Cambria" panose="02040503050406030204" pitchFamily="18" charset="0"/>
        </a:defRPr>
      </a:lvl9pPr>
    </p:titleStyle>
    <p:bodyStyle>
      <a:lvl1pPr marL="171458" indent="-171458" algn="l" defTabSz="68583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76" indent="-171458" algn="l" defTabSz="685835"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93" indent="-171458" algn="l" defTabSz="68583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210" indent="-171458" algn="l" defTabSz="685835" rtl="0" eaLnBrk="0" fontAlgn="base" hangingPunct="0">
        <a:lnSpc>
          <a:spcPct val="90000"/>
        </a:lnSpc>
        <a:spcBef>
          <a:spcPts val="375"/>
        </a:spcBef>
        <a:spcAft>
          <a:spcPct val="0"/>
        </a:spcAft>
        <a:buFont typeface="Arial" panose="020B0604020202020204" pitchFamily="34" charset="0"/>
        <a:buChar char="•"/>
        <a:defRPr sz="1350" kern="1200">
          <a:solidFill>
            <a:schemeClr val="tx1"/>
          </a:solidFill>
          <a:latin typeface="+mn-lt"/>
          <a:ea typeface="+mn-ea"/>
          <a:cs typeface="+mn-cs"/>
        </a:defRPr>
      </a:lvl4pPr>
      <a:lvl5pPr marL="1543127" indent="-171458" algn="l" defTabSz="685835" rtl="0" eaLnBrk="0" fontAlgn="base" hangingPunct="0">
        <a:lnSpc>
          <a:spcPct val="90000"/>
        </a:lnSpc>
        <a:spcBef>
          <a:spcPts val="375"/>
        </a:spcBef>
        <a:spcAft>
          <a:spcPct val="0"/>
        </a:spcAft>
        <a:buFont typeface="Arial" panose="020B0604020202020204" pitchFamily="34" charset="0"/>
        <a:buChar char="•"/>
        <a:defRPr sz="1350" kern="1200">
          <a:solidFill>
            <a:schemeClr val="tx1"/>
          </a:solidFill>
          <a:latin typeface="+mn-lt"/>
          <a:ea typeface="+mn-ea"/>
          <a:cs typeface="+mn-cs"/>
        </a:defRPr>
      </a:lvl5pPr>
      <a:lvl6pPr marL="1886045"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8"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B7FE90-B94B-F395-4205-C96CECAD7D9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167F19-CEA2-9C59-0DAC-90F7A9DC762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36EE66-5911-F704-88C6-D03ACAD2A77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pPr>
              <a:defRPr/>
            </a:pPr>
            <a:fld id="{6C116DDF-9C18-4F9E-8824-98BC12EDA13D}" type="datetimeFigureOut">
              <a:rPr lang="en-US" smtClean="0"/>
              <a:pPr>
                <a:defRPr/>
              </a:pPr>
              <a:t>9/1/2025</a:t>
            </a:fld>
            <a:endParaRPr lang="en-US" dirty="0"/>
          </a:p>
        </p:txBody>
      </p:sp>
      <p:sp>
        <p:nvSpPr>
          <p:cNvPr id="5" name="Footer Placeholder 4">
            <a:extLst>
              <a:ext uri="{FF2B5EF4-FFF2-40B4-BE49-F238E27FC236}">
                <a16:creationId xmlns:a16="http://schemas.microsoft.com/office/drawing/2014/main" id="{577C6954-1644-5D75-2793-03B3ABA6CBC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B459E84-D109-E160-B1DE-1356F65D993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pPr>
              <a:defRPr/>
            </a:pPr>
            <a:fld id="{EB5ADD48-D579-4F73-90A8-FB888E775935}" type="slidenum">
              <a:rPr lang="en-US" smtClean="0"/>
              <a:pPr>
                <a:defRPr/>
              </a:pPr>
              <a:t>‹#›</a:t>
            </a:fld>
            <a:endParaRPr lang="en-US" dirty="0"/>
          </a:p>
        </p:txBody>
      </p:sp>
      <p:sp>
        <p:nvSpPr>
          <p:cNvPr id="7" name="Rectangle 6">
            <a:extLst>
              <a:ext uri="{FF2B5EF4-FFF2-40B4-BE49-F238E27FC236}">
                <a16:creationId xmlns:a16="http://schemas.microsoft.com/office/drawing/2014/main" id="{D6B3B667-FC77-73BA-BBD7-D8A7CAD663AE}"/>
              </a:ext>
            </a:extLst>
          </p:cNvPr>
          <p:cNvSpPr/>
          <p:nvPr userDrawn="1"/>
        </p:nvSpPr>
        <p:spPr>
          <a:xfrm>
            <a:off x="0" y="5834065"/>
            <a:ext cx="9144000" cy="1030287"/>
          </a:xfrm>
          <a:prstGeom prst="rect">
            <a:avLst/>
          </a:prstGeom>
          <a:solidFill>
            <a:srgbClr val="041229"/>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25" dirty="0"/>
          </a:p>
        </p:txBody>
      </p:sp>
      <p:pic>
        <p:nvPicPr>
          <p:cNvPr id="8" name="Picture 8">
            <a:extLst>
              <a:ext uri="{FF2B5EF4-FFF2-40B4-BE49-F238E27FC236}">
                <a16:creationId xmlns:a16="http://schemas.microsoft.com/office/drawing/2014/main" id="{BC941372-24D0-93B5-E795-DB4D1CBD6C7B}"/>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4275138" y="6081713"/>
            <a:ext cx="6032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2115C219-1A31-5760-902E-5B114FB4273E}"/>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3921125" y="5918200"/>
            <a:ext cx="1312863"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6">
            <a:extLst>
              <a:ext uri="{FF2B5EF4-FFF2-40B4-BE49-F238E27FC236}">
                <a16:creationId xmlns:a16="http://schemas.microsoft.com/office/drawing/2014/main" id="{83398AF3-E02C-EEE6-72C3-B99DA6318DD4}"/>
              </a:ext>
            </a:extLst>
          </p:cNvPr>
          <p:cNvSpPr txBox="1">
            <a:spLocks/>
          </p:cNvSpPr>
          <p:nvPr userDrawn="1"/>
        </p:nvSpPr>
        <p:spPr>
          <a:xfrm>
            <a:off x="5233988" y="6183313"/>
            <a:ext cx="4038600" cy="423862"/>
          </a:xfrm>
          <a:prstGeom prst="rect">
            <a:avLst/>
          </a:prstGeom>
        </p:spPr>
        <p:txBody>
          <a:bodyPr/>
          <a:lstStyle>
            <a:defPPr>
              <a:defRPr lang="en-US"/>
            </a:defPPr>
            <a:lvl1pPr marL="0" algn="l" defTabSz="653110" rtl="0" eaLnBrk="1" latinLnBrk="0" hangingPunct="1">
              <a:defRPr sz="2600" kern="1200">
                <a:solidFill>
                  <a:schemeClr val="tx1"/>
                </a:solidFill>
                <a:latin typeface="+mn-lt"/>
                <a:ea typeface="+mn-ea"/>
                <a:cs typeface="+mn-cs"/>
              </a:defRPr>
            </a:lvl1pPr>
            <a:lvl2pPr marL="653110" algn="l" defTabSz="653110" rtl="0" eaLnBrk="1" latinLnBrk="0" hangingPunct="1">
              <a:defRPr sz="2600" kern="1200">
                <a:solidFill>
                  <a:schemeClr val="tx1"/>
                </a:solidFill>
                <a:latin typeface="+mn-lt"/>
                <a:ea typeface="+mn-ea"/>
                <a:cs typeface="+mn-cs"/>
              </a:defRPr>
            </a:lvl2pPr>
            <a:lvl3pPr marL="1306220" algn="l" defTabSz="653110" rtl="0" eaLnBrk="1" latinLnBrk="0" hangingPunct="1">
              <a:defRPr sz="2600" kern="1200">
                <a:solidFill>
                  <a:schemeClr val="tx1"/>
                </a:solidFill>
                <a:latin typeface="+mn-lt"/>
                <a:ea typeface="+mn-ea"/>
                <a:cs typeface="+mn-cs"/>
              </a:defRPr>
            </a:lvl3pPr>
            <a:lvl4pPr marL="1959331" algn="l" defTabSz="653110" rtl="0" eaLnBrk="1" latinLnBrk="0" hangingPunct="1">
              <a:defRPr sz="2600" kern="1200">
                <a:solidFill>
                  <a:schemeClr val="tx1"/>
                </a:solidFill>
                <a:latin typeface="+mn-lt"/>
                <a:ea typeface="+mn-ea"/>
                <a:cs typeface="+mn-cs"/>
              </a:defRPr>
            </a:lvl4pPr>
            <a:lvl5pPr marL="2612441" algn="l" defTabSz="653110" rtl="0" eaLnBrk="1" latinLnBrk="0" hangingPunct="1">
              <a:defRPr sz="2600" kern="1200">
                <a:solidFill>
                  <a:schemeClr val="tx1"/>
                </a:solidFill>
                <a:latin typeface="+mn-lt"/>
                <a:ea typeface="+mn-ea"/>
                <a:cs typeface="+mn-cs"/>
              </a:defRPr>
            </a:lvl5pPr>
            <a:lvl6pPr marL="3265551" algn="l" defTabSz="653110" rtl="0" eaLnBrk="1" latinLnBrk="0" hangingPunct="1">
              <a:defRPr sz="2600" kern="1200">
                <a:solidFill>
                  <a:schemeClr val="tx1"/>
                </a:solidFill>
                <a:latin typeface="+mn-lt"/>
                <a:ea typeface="+mn-ea"/>
                <a:cs typeface="+mn-cs"/>
              </a:defRPr>
            </a:lvl6pPr>
            <a:lvl7pPr marL="3918661" algn="l" defTabSz="653110" rtl="0" eaLnBrk="1" latinLnBrk="0" hangingPunct="1">
              <a:defRPr sz="2600" kern="1200">
                <a:solidFill>
                  <a:schemeClr val="tx1"/>
                </a:solidFill>
                <a:latin typeface="+mn-lt"/>
                <a:ea typeface="+mn-ea"/>
                <a:cs typeface="+mn-cs"/>
              </a:defRPr>
            </a:lvl7pPr>
            <a:lvl8pPr marL="4571771" algn="l" defTabSz="653110" rtl="0" eaLnBrk="1" latinLnBrk="0" hangingPunct="1">
              <a:defRPr sz="2600" kern="1200">
                <a:solidFill>
                  <a:schemeClr val="tx1"/>
                </a:solidFill>
                <a:latin typeface="+mn-lt"/>
                <a:ea typeface="+mn-ea"/>
                <a:cs typeface="+mn-cs"/>
              </a:defRPr>
            </a:lvl8pPr>
            <a:lvl9pPr marL="5224882" algn="l" defTabSz="653110" rtl="0" eaLnBrk="1" latinLnBrk="0" hangingPunct="1">
              <a:defRPr sz="2600" kern="1200">
                <a:solidFill>
                  <a:schemeClr val="tx1"/>
                </a:solidFill>
                <a:latin typeface="+mn-lt"/>
                <a:ea typeface="+mn-ea"/>
                <a:cs typeface="+mn-cs"/>
              </a:defRPr>
            </a:lvl9pPr>
          </a:lstStyle>
          <a:p>
            <a:pPr>
              <a:defRPr/>
            </a:pPr>
            <a:r>
              <a:rPr lang="en-US" sz="1063" i="1" dirty="0">
                <a:solidFill>
                  <a:schemeClr val="bg1"/>
                </a:solidFill>
              </a:rPr>
              <a:t>©2020 Recovery Centers of America Holdings, LLC</a:t>
            </a:r>
            <a:endParaRPr lang="en-US" sz="1063" dirty="0">
              <a:solidFill>
                <a:schemeClr val="bg1"/>
              </a:solidFill>
            </a:endParaRPr>
          </a:p>
          <a:p>
            <a:pPr>
              <a:defRPr/>
            </a:pPr>
            <a:endParaRPr lang="en-US" sz="1625" dirty="0"/>
          </a:p>
        </p:txBody>
      </p:sp>
    </p:spTree>
    <p:extLst>
      <p:ext uri="{BB962C8B-B14F-4D97-AF65-F5344CB8AC3E}">
        <p14:creationId xmlns:p14="http://schemas.microsoft.com/office/powerpoint/2010/main" val="3734326524"/>
      </p:ext>
    </p:extLst>
  </p:cSld>
  <p:clrMap bg1="lt1" tx1="dk1" bg2="lt2" tx2="dk2" accent1="accent1" accent2="accent2" accent3="accent3" accent4="accent4" accent5="accent5" accent6="accent6" hlink="hlink" folHlink="folHlink"/>
  <p:sldLayoutIdLst>
    <p:sldLayoutId id="2147484293" r:id="rId1"/>
    <p:sldLayoutId id="2147484294" r:id="rId2"/>
    <p:sldLayoutId id="2147484295" r:id="rId3"/>
    <p:sldLayoutId id="2147484296" r:id="rId4"/>
    <p:sldLayoutId id="2147484297" r:id="rId5"/>
    <p:sldLayoutId id="2147484298" r:id="rId6"/>
    <p:sldLayoutId id="2147484299" r:id="rId7"/>
    <p:sldLayoutId id="2147484300" r:id="rId8"/>
    <p:sldLayoutId id="2147484301" r:id="rId9"/>
    <p:sldLayoutId id="2147484302" r:id="rId10"/>
    <p:sldLayoutId id="2147484303" r:id="rId11"/>
    <p:sldLayoutId id="2147484304" r:id="rId12"/>
    <p:sldLayoutId id="2147484305" r:id="rId13"/>
    <p:sldLayoutId id="2147484306" r:id="rId14"/>
    <p:sldLayoutId id="2147484307" r:id="rId15"/>
    <p:sldLayoutId id="2147484308" r:id="rId16"/>
    <p:sldLayoutId id="2147484309" r:id="rId17"/>
    <p:sldLayoutId id="2147484310" r:id="rId1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BE02389-643A-44A3-9E32-4459CAEAC35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spc="75" baseline="0">
                <a:solidFill>
                  <a:schemeClr val="bg2">
                    <a:lumMod val="50000"/>
                  </a:schemeClr>
                </a:solidFill>
              </a:defRPr>
            </a:lvl1pPr>
          </a:lstStyle>
          <a:p>
            <a:r>
              <a:rPr lang="en-US" dirty="0"/>
              <a:t>20XX</a:t>
            </a:r>
          </a:p>
        </p:txBody>
      </p:sp>
      <p:sp>
        <p:nvSpPr>
          <p:cNvPr id="5" name="Footer Placeholder 4">
            <a:extLst>
              <a:ext uri="{FF2B5EF4-FFF2-40B4-BE49-F238E27FC236}">
                <a16:creationId xmlns:a16="http://schemas.microsoft.com/office/drawing/2014/main" id="{1E3E221A-6F27-4890-B073-7BA27B8FB51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b="1" i="0" cap="all" spc="75" baseline="0">
                <a:solidFill>
                  <a:schemeClr val="bg2">
                    <a:lumMod val="50000"/>
                  </a:schemeClr>
                </a:solidFill>
                <a:latin typeface="+mj-lt"/>
              </a:defRPr>
            </a:lvl1pPr>
          </a:lstStyle>
          <a:p>
            <a:r>
              <a:rPr lang="en-US" dirty="0"/>
              <a:t>Pitch deck</a:t>
            </a:r>
          </a:p>
        </p:txBody>
      </p:sp>
      <p:sp>
        <p:nvSpPr>
          <p:cNvPr id="6" name="Slide Number Placeholder 5">
            <a:extLst>
              <a:ext uri="{FF2B5EF4-FFF2-40B4-BE49-F238E27FC236}">
                <a16:creationId xmlns:a16="http://schemas.microsoft.com/office/drawing/2014/main" id="{40B06CAC-A122-486F-81C6-4299D83E941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spc="75"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970908661"/>
      </p:ext>
    </p:extLst>
  </p:cSld>
  <p:clrMap bg1="lt1" tx1="dk1" bg2="lt2" tx2="dk2" accent1="accent1" accent2="accent2" accent3="accent3" accent4="accent4" accent5="accent5" accent6="accent6" hlink="hlink" folHlink="folHlink"/>
  <p:sldLayoutIdLst>
    <p:sldLayoutId id="2147484326" r:id="rId1"/>
    <p:sldLayoutId id="2147484327" r:id="rId2"/>
    <p:sldLayoutId id="2147484328" r:id="rId3"/>
    <p:sldLayoutId id="2147484329" r:id="rId4"/>
    <p:sldLayoutId id="2147484330" r:id="rId5"/>
    <p:sldLayoutId id="2147484331" r:id="rId6"/>
    <p:sldLayoutId id="2147484332" r:id="rId7"/>
    <p:sldLayoutId id="2147484333" r:id="rId8"/>
    <p:sldLayoutId id="2147484334" r:id="rId9"/>
    <p:sldLayoutId id="2147484335" r:id="rId10"/>
    <p:sldLayoutId id="2147484336" r:id="rId11"/>
    <p:sldLayoutId id="2147484337" r:id="rId12"/>
    <p:sldLayoutId id="2147484338" r:id="rId13"/>
    <p:sldLayoutId id="2147484339" r:id="rId14"/>
    <p:sldLayoutId id="2147484340" r:id="rId15"/>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3.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8.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4uJv3y9ajQY" TargetMode="External"/><Relationship Id="rId2" Type="http://schemas.openxmlformats.org/officeDocument/2006/relationships/slideLayout" Target="../slideLayouts/slideLayout4.xml"/><Relationship Id="rId1" Type="http://schemas.openxmlformats.org/officeDocument/2006/relationships/video" Target="https://www.youtube.com/embed/4uJv3y9ajQY?feature=oembed" TargetMode="External"/><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s://www.youtube.com/watch?v=4uJv3y9ajQY" TargetMode="Externa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90.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9.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88.xml"/></Relationships>
</file>

<file path=ppt/slides/_rels/slide33.xml.rels><?xml version="1.0" encoding="UTF-8" standalone="yes"?>
<Relationships xmlns="http://schemas.openxmlformats.org/package/2006/relationships"><Relationship Id="rId3" Type="http://schemas.openxmlformats.org/officeDocument/2006/relationships/hyperlink" Target="https://theappalachianonline.com/opinion-misbranded-and-misconceived-living-with-adhd-is-different-than-the-public-perceives/" TargetMode="External"/><Relationship Id="rId2" Type="http://schemas.openxmlformats.org/officeDocument/2006/relationships/notesSlide" Target="../notesSlides/notesSlide11.xml"/><Relationship Id="rId1" Type="http://schemas.openxmlformats.org/officeDocument/2006/relationships/slideLayout" Target="../slideLayouts/slideLayout32.xml"/><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88.xml"/></Relationships>
</file>

<file path=ppt/slides/_rels/slide37.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hyperlink" Target="https://promises0-my.sharepoint.com/personal/trish_caldwell_promises_com/Documents/Documents/conferences/ADHD%20and%20young%20adults/short%20clip.MP4" TargetMode="External"/><Relationship Id="rId7" Type="http://schemas.openxmlformats.org/officeDocument/2006/relationships/diagramColors" Target="../diagrams/colors14.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https://www.dovepress.com/attention-deficit-hyperactivity-disorder-and-reward-deficiency-syndrom-peer-reviewed-fulltext-article-NDT"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8.xml"/><Relationship Id="rId1" Type="http://schemas.openxmlformats.org/officeDocument/2006/relationships/slideLayout" Target="../slideLayouts/slideLayout98.xml"/></Relationships>
</file>

<file path=ppt/slides/_rels/slide4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88.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90.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0.xml"/><Relationship Id="rId1" Type="http://schemas.openxmlformats.org/officeDocument/2006/relationships/slideLayout" Target="../slideLayouts/slideLayout99.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7.jpeg"/><Relationship Id="rId2" Type="http://schemas.openxmlformats.org/officeDocument/2006/relationships/diagramData" Target="../diagrams/data1.xml"/><Relationship Id="rId1" Type="http://schemas.openxmlformats.org/officeDocument/2006/relationships/slideLayout" Target="../slideLayouts/slideLayout9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8.jpeg"/><Relationship Id="rId7" Type="http://schemas.openxmlformats.org/officeDocument/2006/relationships/diagramColors" Target="../diagrams/colors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hyperlink" Target="http://dx.doi.org/10.15585/mmwr.mm7340a1" TargetMode="External"/><Relationship Id="rId4" Type="http://schemas.openxmlformats.org/officeDocument/2006/relationships/diagramData" Target="../diagrams/data4.xml"/><Relationship Id="rId9" Type="http://schemas.openxmlformats.org/officeDocument/2006/relationships/hyperlink" Target="https://www.healthline.com/health/adhd/facts-statistics-infographic#fast-fact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BF4AF3-2D87-5D1D-245D-49E6F0B09A40}"/>
              </a:ext>
            </a:extLst>
          </p:cNvPr>
          <p:cNvSpPr>
            <a:spLocks noGrp="1"/>
          </p:cNvSpPr>
          <p:nvPr>
            <p:ph type="title"/>
          </p:nvPr>
        </p:nvSpPr>
        <p:spPr>
          <a:xfrm>
            <a:off x="4985796" y="2060294"/>
            <a:ext cx="3269846" cy="2141316"/>
          </a:xfrm>
        </p:spPr>
        <p:txBody>
          <a:bodyPr anchor="ctr">
            <a:normAutofit/>
          </a:bodyPr>
          <a:lstStyle/>
          <a:p>
            <a:r>
              <a:rPr kumimoji="0" lang="en-US" b="1" i="0" u="none" strike="noStrike" kern="1200" cap="all" spc="75" normalizeH="0" baseline="0" noProof="0">
                <a:ln>
                  <a:noFill/>
                </a:ln>
                <a:effectLst/>
                <a:uLnTx/>
                <a:uFillTx/>
                <a:latin typeface="+mj-lt"/>
                <a:ea typeface="+mj-ea"/>
                <a:cs typeface="+mj-cs"/>
              </a:rPr>
              <a:t>Unveiling ADHD’s Complex Relationship with Substance Use and Young Adults</a:t>
            </a:r>
            <a:endParaRPr lang="en-US" kern="1200" cap="all" spc="75" baseline="0">
              <a:latin typeface="+mj-lt"/>
              <a:ea typeface="+mj-ea"/>
              <a:cs typeface="+mj-cs"/>
            </a:endParaRPr>
          </a:p>
        </p:txBody>
      </p:sp>
      <p:pic>
        <p:nvPicPr>
          <p:cNvPr id="5" name="Picture Placeholder 4" descr="A field of wheat with tracks in it">
            <a:extLst>
              <a:ext uri="{FF2B5EF4-FFF2-40B4-BE49-F238E27FC236}">
                <a16:creationId xmlns:a16="http://schemas.microsoft.com/office/drawing/2014/main" id="{5BA975B6-ACDF-974C-4B0A-792DE5F09CB6}"/>
              </a:ext>
            </a:extLst>
          </p:cNvPr>
          <p:cNvPicPr>
            <a:picLocks noGrp="1" noChangeAspect="1"/>
          </p:cNvPicPr>
          <p:nvPr>
            <p:ph type="pic" sz="quarter" idx="15"/>
          </p:nvPr>
        </p:nvPicPr>
        <p:blipFill>
          <a:blip r:embed="rId2"/>
          <a:srcRect l="33070" r="33068" b="-2"/>
          <a:stretch>
            <a:fillRect/>
          </a:stretch>
        </p:blipFill>
        <p:spPr>
          <a:xfrm>
            <a:off x="20" y="-9009"/>
            <a:ext cx="4140823" cy="6878584"/>
          </a:xfrm>
          <a:prstGeom prst="rect">
            <a:avLst/>
          </a:prstGeom>
          <a:noFill/>
        </p:spPr>
      </p:pic>
      <p:sp>
        <p:nvSpPr>
          <p:cNvPr id="7" name="TextBox 6">
            <a:extLst>
              <a:ext uri="{FF2B5EF4-FFF2-40B4-BE49-F238E27FC236}">
                <a16:creationId xmlns:a16="http://schemas.microsoft.com/office/drawing/2014/main" id="{E59A9269-5A07-CCF0-BC6D-AEE003DE0249}"/>
              </a:ext>
            </a:extLst>
          </p:cNvPr>
          <p:cNvSpPr txBox="1"/>
          <p:nvPr/>
        </p:nvSpPr>
        <p:spPr>
          <a:xfrm>
            <a:off x="5003159" y="4550199"/>
            <a:ext cx="3269846" cy="1790164"/>
          </a:xfrm>
          <a:prstGeom prst="rect">
            <a:avLst/>
          </a:prstGeom>
        </p:spPr>
        <p:txBody>
          <a:bodyPr anchor="t">
            <a:normAutofit/>
          </a:bodyPr>
          <a:lstStyle/>
          <a:p>
            <a:pPr algn="ctr" defTabSz="685800" eaLnBrk="1" hangingPunct="1">
              <a:lnSpc>
                <a:spcPct val="80000"/>
              </a:lnSpc>
              <a:spcBef>
                <a:spcPts val="0"/>
              </a:spcBef>
              <a:spcAft>
                <a:spcPts val="600"/>
              </a:spcAft>
            </a:pPr>
            <a:r>
              <a:rPr lang="en-US" sz="1350" b="1" kern="1200" cap="all" spc="75" baseline="0">
                <a:solidFill>
                  <a:schemeClr val="accent4">
                    <a:lumMod val="50000"/>
                  </a:schemeClr>
                </a:solidFill>
                <a:latin typeface="+mn-lt"/>
                <a:ea typeface="+mn-ea"/>
                <a:cs typeface="+mn-cs"/>
              </a:rPr>
              <a:t>Trish Caldwell, MFT, LPC, CAADC, CCDP-D, CCTP</a:t>
            </a:r>
          </a:p>
          <a:p>
            <a:pPr algn="ctr" defTabSz="685800" eaLnBrk="1" hangingPunct="1">
              <a:lnSpc>
                <a:spcPct val="80000"/>
              </a:lnSpc>
              <a:spcBef>
                <a:spcPts val="0"/>
              </a:spcBef>
              <a:spcAft>
                <a:spcPts val="600"/>
              </a:spcAft>
            </a:pPr>
            <a:r>
              <a:rPr lang="en-US" sz="1350" b="1" kern="1200" cap="all" spc="75" baseline="0">
                <a:solidFill>
                  <a:schemeClr val="accent4">
                    <a:lumMod val="50000"/>
                  </a:schemeClr>
                </a:solidFill>
                <a:latin typeface="+mn-lt"/>
                <a:ea typeface="+mn-ea"/>
                <a:cs typeface="+mn-cs"/>
              </a:rPr>
              <a:t>SVP, Clinical Operations</a:t>
            </a:r>
          </a:p>
          <a:p>
            <a:pPr algn="ctr" defTabSz="685800" eaLnBrk="1" hangingPunct="1">
              <a:lnSpc>
                <a:spcPct val="80000"/>
              </a:lnSpc>
              <a:spcBef>
                <a:spcPts val="0"/>
              </a:spcBef>
              <a:spcAft>
                <a:spcPts val="600"/>
              </a:spcAft>
            </a:pPr>
            <a:r>
              <a:rPr lang="en-US" sz="1350" b="1" kern="1200" cap="all" spc="75" baseline="0">
                <a:solidFill>
                  <a:schemeClr val="accent4">
                    <a:lumMod val="50000"/>
                  </a:schemeClr>
                </a:solidFill>
                <a:latin typeface="+mn-lt"/>
                <a:ea typeface="+mn-ea"/>
                <a:cs typeface="+mn-cs"/>
              </a:rPr>
              <a:t>Promises Behavioral Health</a:t>
            </a:r>
          </a:p>
        </p:txBody>
      </p:sp>
      <p:sp>
        <p:nvSpPr>
          <p:cNvPr id="12" name="Slide Number Placeholder 4">
            <a:extLst>
              <a:ext uri="{FF2B5EF4-FFF2-40B4-BE49-F238E27FC236}">
                <a16:creationId xmlns:a16="http://schemas.microsoft.com/office/drawing/2014/main" id="{8E7ECEFF-730F-8076-5970-093AAF93CD05}"/>
              </a:ext>
            </a:extLst>
          </p:cNvPr>
          <p:cNvSpPr>
            <a:spLocks noGrp="1"/>
          </p:cNvSpPr>
          <p:nvPr>
            <p:ph type="sldNum" sz="quarter" idx="4"/>
          </p:nvPr>
        </p:nvSpPr>
        <p:spPr>
          <a:xfrm>
            <a:off x="7343775" y="6356351"/>
            <a:ext cx="1171575" cy="365125"/>
          </a:xfrm>
        </p:spPr>
        <p:txBody>
          <a:bodyPr/>
          <a:lstStyle/>
          <a:p>
            <a:pPr>
              <a:spcAft>
                <a:spcPts val="600"/>
              </a:spcAft>
            </a:pPr>
            <a:fld id="{EA87306C-81BA-4795-A5CA-9392456A8C1E}" type="slidenum">
              <a:rPr lang="en-US" smtClean="0"/>
              <a:pPr>
                <a:spcAft>
                  <a:spcPts val="600"/>
                </a:spcAft>
              </a:pPr>
              <a:t>1</a:t>
            </a:fld>
            <a:endParaRPr lang="en-US"/>
          </a:p>
        </p:txBody>
      </p:sp>
    </p:spTree>
    <p:extLst>
      <p:ext uri="{BB962C8B-B14F-4D97-AF65-F5344CB8AC3E}">
        <p14:creationId xmlns:p14="http://schemas.microsoft.com/office/powerpoint/2010/main" val="171007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388316-A883-48F6-9EE9-8551C3B21946}"/>
              </a:ext>
            </a:extLst>
          </p:cNvPr>
          <p:cNvSpPr>
            <a:spLocks noGrp="1"/>
          </p:cNvSpPr>
          <p:nvPr>
            <p:ph type="title"/>
          </p:nvPr>
        </p:nvSpPr>
        <p:spPr>
          <a:xfrm>
            <a:off x="1673352" y="467418"/>
            <a:ext cx="5797296" cy="1188720"/>
          </a:xfrm>
          <a:solidFill>
            <a:srgbClr val="FFFFFF"/>
          </a:solidFill>
        </p:spPr>
        <p:txBody>
          <a:bodyPr>
            <a:normAutofit/>
          </a:bodyPr>
          <a:lstStyle/>
          <a:p>
            <a:pPr algn="ctr"/>
            <a:r>
              <a:rPr lang="en-US" dirty="0"/>
              <a:t>Gender Differences </a:t>
            </a:r>
          </a:p>
        </p:txBody>
      </p:sp>
      <p:sp>
        <p:nvSpPr>
          <p:cNvPr id="6" name="Content Placeholder 5">
            <a:extLst>
              <a:ext uri="{FF2B5EF4-FFF2-40B4-BE49-F238E27FC236}">
                <a16:creationId xmlns:a16="http://schemas.microsoft.com/office/drawing/2014/main" id="{973A5534-9224-435E-A67D-824886A95FB2}"/>
              </a:ext>
            </a:extLst>
          </p:cNvPr>
          <p:cNvSpPr>
            <a:spLocks noGrp="1"/>
          </p:cNvSpPr>
          <p:nvPr>
            <p:ph idx="1"/>
          </p:nvPr>
        </p:nvSpPr>
        <p:spPr>
          <a:xfrm>
            <a:off x="304800" y="1371600"/>
            <a:ext cx="8382000" cy="5018982"/>
          </a:xfrm>
        </p:spPr>
        <p:txBody>
          <a:bodyPr>
            <a:normAutofit/>
          </a:bodyPr>
          <a:lstStyle/>
          <a:p>
            <a:pPr marL="400050" indent="-400050">
              <a:lnSpc>
                <a:spcPct val="90000"/>
              </a:lnSpc>
              <a:buFont typeface="+mj-lt"/>
              <a:buAutoNum type="romanUcPeriod"/>
            </a:pPr>
            <a:endParaRPr lang="en-US" sz="2000" b="0" i="0" dirty="0">
              <a:solidFill>
                <a:srgbClr val="404040"/>
              </a:solidFill>
              <a:effectLst/>
              <a:latin typeface="Calibri" panose="020F0502020204030204" pitchFamily="34" charset="0"/>
              <a:cs typeface="Calibri" panose="020F0502020204030204" pitchFamily="34" charset="0"/>
            </a:endParaRPr>
          </a:p>
          <a:p>
            <a:pPr marL="400050" indent="-400050">
              <a:lnSpc>
                <a:spcPct val="90000"/>
              </a:lnSpc>
              <a:buFont typeface="+mj-lt"/>
              <a:buAutoNum type="romanUcPeriod"/>
            </a:pPr>
            <a:r>
              <a:rPr lang="en-US" sz="2000" b="1" i="0" dirty="0">
                <a:solidFill>
                  <a:srgbClr val="404040"/>
                </a:solidFill>
                <a:effectLst/>
                <a:latin typeface="Calibri" panose="020F0502020204030204" pitchFamily="34" charset="0"/>
                <a:cs typeface="Calibri" panose="020F0502020204030204" pitchFamily="34" charset="0"/>
              </a:rPr>
              <a:t>Boys</a:t>
            </a:r>
            <a:r>
              <a:rPr lang="en-US" sz="2000" b="0" i="0" dirty="0">
                <a:solidFill>
                  <a:srgbClr val="404040"/>
                </a:solidFill>
                <a:effectLst/>
                <a:latin typeface="Calibri" panose="020F0502020204030204" pitchFamily="34" charset="0"/>
                <a:cs typeface="Calibri" panose="020F0502020204030204" pitchFamily="34" charset="0"/>
              </a:rPr>
              <a:t> tend to display externalized symptoms that most people think of when they think of ADHD behavior, for example:</a:t>
            </a:r>
          </a:p>
          <a:p>
            <a:pPr lvl="2">
              <a:buFont typeface="Wingdings" panose="05000000000000000000" pitchFamily="2" charset="2"/>
              <a:buChar char="§"/>
            </a:pPr>
            <a:r>
              <a:rPr lang="en-US" sz="1400" b="0" i="1" dirty="0">
                <a:solidFill>
                  <a:srgbClr val="404040"/>
                </a:solidFill>
                <a:effectLst/>
                <a:latin typeface="Calibri" panose="020F0502020204030204" pitchFamily="34" charset="0"/>
                <a:cs typeface="Calibri" panose="020F0502020204030204" pitchFamily="34" charset="0"/>
              </a:rPr>
              <a:t>impulsivity or “acting out”</a:t>
            </a:r>
          </a:p>
          <a:p>
            <a:pPr lvl="2">
              <a:buFont typeface="Wingdings" panose="05000000000000000000" pitchFamily="2" charset="2"/>
              <a:buChar char="§"/>
            </a:pPr>
            <a:r>
              <a:rPr lang="en-US" sz="1400" b="0" i="1" dirty="0">
                <a:solidFill>
                  <a:srgbClr val="404040"/>
                </a:solidFill>
                <a:effectLst/>
                <a:latin typeface="Calibri" panose="020F0502020204030204" pitchFamily="34" charset="0"/>
                <a:cs typeface="Calibri" panose="020F0502020204030204" pitchFamily="34" charset="0"/>
              </a:rPr>
              <a:t>hyperactivity, such as running and jumping</a:t>
            </a:r>
          </a:p>
          <a:p>
            <a:pPr lvl="2">
              <a:buFont typeface="Wingdings" panose="05000000000000000000" pitchFamily="2" charset="2"/>
              <a:buChar char="§"/>
            </a:pPr>
            <a:r>
              <a:rPr lang="en-US" sz="1400" b="0" i="1" dirty="0">
                <a:solidFill>
                  <a:srgbClr val="404040"/>
                </a:solidFill>
                <a:effectLst/>
                <a:latin typeface="Calibri" panose="020F0502020204030204" pitchFamily="34" charset="0"/>
                <a:cs typeface="Calibri" panose="020F0502020204030204" pitchFamily="34" charset="0"/>
              </a:rPr>
              <a:t>lack of focus, including inattentiveness</a:t>
            </a:r>
          </a:p>
          <a:p>
            <a:pPr marL="400050" indent="-400050">
              <a:lnSpc>
                <a:spcPct val="90000"/>
              </a:lnSpc>
              <a:buFont typeface="+mj-lt"/>
              <a:buAutoNum type="romanUcPeriod"/>
            </a:pPr>
            <a:r>
              <a:rPr lang="en-US" sz="2000" b="0" i="0" dirty="0">
                <a:solidFill>
                  <a:srgbClr val="404040"/>
                </a:solidFill>
                <a:effectLst/>
                <a:latin typeface="Calibri" panose="020F0502020204030204" pitchFamily="34" charset="0"/>
                <a:cs typeface="Calibri" panose="020F0502020204030204" pitchFamily="34" charset="0"/>
              </a:rPr>
              <a:t>ADHD in </a:t>
            </a:r>
            <a:r>
              <a:rPr lang="en-US" sz="2000" b="1" i="0" dirty="0">
                <a:solidFill>
                  <a:srgbClr val="404040"/>
                </a:solidFill>
                <a:effectLst/>
                <a:latin typeface="Calibri" panose="020F0502020204030204" pitchFamily="34" charset="0"/>
                <a:cs typeface="Calibri" panose="020F0502020204030204" pitchFamily="34" charset="0"/>
              </a:rPr>
              <a:t>Girls</a:t>
            </a:r>
            <a:r>
              <a:rPr lang="en-US" sz="2000" b="0" i="0" dirty="0">
                <a:solidFill>
                  <a:srgbClr val="404040"/>
                </a:solidFill>
                <a:effectLst/>
                <a:latin typeface="Calibri" panose="020F0502020204030204" pitchFamily="34" charset="0"/>
                <a:cs typeface="Calibri" panose="020F0502020204030204" pitchFamily="34" charset="0"/>
              </a:rPr>
              <a:t> is often easy to overlook because it’s not “typical” ADHD behavior. The symptoms aren’t as obvious as they are in boys. They can include:</a:t>
            </a:r>
          </a:p>
          <a:p>
            <a:pPr lvl="2">
              <a:buFont typeface="Wingdings" panose="05000000000000000000" pitchFamily="2" charset="2"/>
              <a:buChar char="§"/>
            </a:pPr>
            <a:r>
              <a:rPr lang="en-US" sz="1400" b="0" i="1" dirty="0">
                <a:solidFill>
                  <a:srgbClr val="404040"/>
                </a:solidFill>
                <a:effectLst/>
                <a:latin typeface="Calibri" panose="020F0502020204030204" pitchFamily="34" charset="0"/>
                <a:cs typeface="Calibri" panose="020F0502020204030204" pitchFamily="34" charset="0"/>
              </a:rPr>
              <a:t>being withdrawn</a:t>
            </a:r>
          </a:p>
          <a:p>
            <a:pPr lvl="2">
              <a:buFont typeface="Wingdings" panose="05000000000000000000" pitchFamily="2" charset="2"/>
              <a:buChar char="§"/>
            </a:pPr>
            <a:r>
              <a:rPr lang="en-US" sz="1400" b="0" i="1" dirty="0">
                <a:solidFill>
                  <a:srgbClr val="404040"/>
                </a:solidFill>
                <a:effectLst/>
                <a:latin typeface="Calibri" panose="020F0502020204030204" pitchFamily="34" charset="0"/>
                <a:cs typeface="Calibri" panose="020F0502020204030204" pitchFamily="34" charset="0"/>
              </a:rPr>
              <a:t>low self-esteem and anxiety</a:t>
            </a:r>
          </a:p>
          <a:p>
            <a:pPr lvl="2">
              <a:buFont typeface="Wingdings" panose="05000000000000000000" pitchFamily="2" charset="2"/>
              <a:buChar char="§"/>
            </a:pPr>
            <a:r>
              <a:rPr lang="en-US" sz="1400" b="0" i="1" dirty="0">
                <a:solidFill>
                  <a:srgbClr val="404040"/>
                </a:solidFill>
                <a:effectLst/>
                <a:latin typeface="Calibri" panose="020F0502020204030204" pitchFamily="34" charset="0"/>
                <a:cs typeface="Calibri" panose="020F0502020204030204" pitchFamily="34" charset="0"/>
              </a:rPr>
              <a:t>impairment in attention that may lead to difficulty with academic achievement</a:t>
            </a:r>
          </a:p>
          <a:p>
            <a:pPr lvl="2">
              <a:buFont typeface="Wingdings" panose="05000000000000000000" pitchFamily="2" charset="2"/>
              <a:buChar char="§"/>
            </a:pPr>
            <a:r>
              <a:rPr lang="en-US" sz="1400" b="0" i="1" dirty="0">
                <a:solidFill>
                  <a:srgbClr val="404040"/>
                </a:solidFill>
                <a:effectLst/>
                <a:latin typeface="Calibri" panose="020F0502020204030204" pitchFamily="34" charset="0"/>
                <a:cs typeface="Calibri" panose="020F0502020204030204" pitchFamily="34" charset="0"/>
              </a:rPr>
              <a:t>inattentiveness or a tendency to “daydream”</a:t>
            </a:r>
          </a:p>
          <a:p>
            <a:pPr lvl="2">
              <a:buFont typeface="Wingdings" panose="05000000000000000000" pitchFamily="2" charset="2"/>
              <a:buChar char="§"/>
            </a:pPr>
            <a:r>
              <a:rPr lang="en-US" sz="1400" b="0" i="1" dirty="0">
                <a:solidFill>
                  <a:srgbClr val="404040"/>
                </a:solidFill>
                <a:effectLst/>
                <a:latin typeface="Calibri" panose="020F0502020204030204" pitchFamily="34" charset="0"/>
                <a:cs typeface="Calibri" panose="020F0502020204030204" pitchFamily="34" charset="0"/>
              </a:rPr>
              <a:t>verbal aggression, such as teasing, taunting, or name-calling</a:t>
            </a:r>
          </a:p>
          <a:p>
            <a:pPr lvl="2">
              <a:buFont typeface="Wingdings" panose="05000000000000000000" pitchFamily="2" charset="2"/>
              <a:buChar char="§"/>
            </a:pPr>
            <a:r>
              <a:rPr lang="en-US" sz="1400" i="1" dirty="0">
                <a:solidFill>
                  <a:srgbClr val="404040"/>
                </a:solidFill>
                <a:latin typeface="Calibri" panose="020F0502020204030204" pitchFamily="34" charset="0"/>
                <a:cs typeface="Calibri" panose="020F0502020204030204" pitchFamily="34" charset="0"/>
              </a:rPr>
              <a:t>“Promiscuity” </a:t>
            </a:r>
            <a:endParaRPr lang="en-US" sz="1400" b="0" i="1" dirty="0">
              <a:solidFill>
                <a:srgbClr val="404040"/>
              </a:solidFill>
              <a:effectLst/>
              <a:latin typeface="Calibri" panose="020F0502020204030204" pitchFamily="34" charset="0"/>
              <a:cs typeface="Calibri" panose="020F0502020204030204" pitchFamily="34" charset="0"/>
            </a:endParaRPr>
          </a:p>
          <a:p>
            <a:pPr marL="400050" indent="-400050">
              <a:lnSpc>
                <a:spcPct val="90000"/>
              </a:lnSpc>
              <a:buFont typeface="+mj-lt"/>
              <a:buAutoNum type="romanUcPeriod"/>
            </a:pPr>
            <a:r>
              <a:rPr lang="en-US" sz="2000" dirty="0">
                <a:solidFill>
                  <a:srgbClr val="404040"/>
                </a:solidFill>
                <a:latin typeface="Calibri" panose="020F0502020204030204" pitchFamily="34" charset="0"/>
                <a:cs typeface="Calibri" panose="020F0502020204030204" pitchFamily="34" charset="0"/>
              </a:rPr>
              <a:t>Girls with ADHD have an increased risk of sexual assault or teenage pregnancy</a:t>
            </a:r>
          </a:p>
          <a:p>
            <a:pPr marL="0" indent="0">
              <a:lnSpc>
                <a:spcPct val="90000"/>
              </a:lnSpc>
              <a:buNone/>
            </a:pPr>
            <a:endParaRPr lang="en-US" sz="1000" dirty="0">
              <a:solidFill>
                <a:srgbClr val="404040"/>
              </a:solidFill>
            </a:endParaRPr>
          </a:p>
        </p:txBody>
      </p:sp>
    </p:spTree>
    <p:extLst>
      <p:ext uri="{BB962C8B-B14F-4D97-AF65-F5344CB8AC3E}">
        <p14:creationId xmlns:p14="http://schemas.microsoft.com/office/powerpoint/2010/main" val="3593690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5327073-ADC5-EDD6-6229-4132F15EA5E6}"/>
              </a:ext>
            </a:extLst>
          </p:cNvPr>
          <p:cNvSpPr>
            <a:spLocks noGrp="1"/>
          </p:cNvSpPr>
          <p:nvPr>
            <p:ph type="title"/>
          </p:nvPr>
        </p:nvSpPr>
        <p:spPr/>
        <p:txBody>
          <a:bodyPr wrap="square" anchor="ctr">
            <a:normAutofit/>
          </a:bodyPr>
          <a:lstStyle/>
          <a:p>
            <a:pPr algn="ctr"/>
            <a:r>
              <a:rPr lang="en-US" dirty="0"/>
              <a:t>Complications </a:t>
            </a:r>
          </a:p>
        </p:txBody>
      </p:sp>
      <p:graphicFrame>
        <p:nvGraphicFramePr>
          <p:cNvPr id="19" name="Content Placeholder 7">
            <a:extLst>
              <a:ext uri="{FF2B5EF4-FFF2-40B4-BE49-F238E27FC236}">
                <a16:creationId xmlns:a16="http://schemas.microsoft.com/office/drawing/2014/main" id="{26FCC6E9-B248-869E-AEE9-68EDEA7FE4DB}"/>
              </a:ext>
            </a:extLst>
          </p:cNvPr>
          <p:cNvGraphicFramePr>
            <a:graphicFrameLocks/>
          </p:cNvGraphicFramePr>
          <p:nvPr>
            <p:extLst>
              <p:ext uri="{D42A27DB-BD31-4B8C-83A1-F6EECF244321}">
                <p14:modId xmlns:p14="http://schemas.microsoft.com/office/powerpoint/2010/main" val="2179881677"/>
              </p:ext>
            </p:extLst>
          </p:nvPr>
        </p:nvGraphicFramePr>
        <p:xfrm>
          <a:off x="533400" y="1687674"/>
          <a:ext cx="78867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 name="Picture 19">
            <a:extLst>
              <a:ext uri="{FF2B5EF4-FFF2-40B4-BE49-F238E27FC236}">
                <a16:creationId xmlns:a16="http://schemas.microsoft.com/office/drawing/2014/main" id="{CEC5BD0A-0036-7ABD-EF9C-087A703845A5}"/>
              </a:ext>
            </a:extLst>
          </p:cNvPr>
          <p:cNvPicPr>
            <a:picLocks noChangeAspect="1"/>
          </p:cNvPicPr>
          <p:nvPr/>
        </p:nvPicPr>
        <p:blipFill>
          <a:blip r:embed="rId8"/>
          <a:stretch>
            <a:fillRect/>
          </a:stretch>
        </p:blipFill>
        <p:spPr>
          <a:xfrm>
            <a:off x="130969" y="6183874"/>
            <a:ext cx="4572396" cy="256054"/>
          </a:xfrm>
          <a:prstGeom prst="rect">
            <a:avLst/>
          </a:prstGeom>
        </p:spPr>
      </p:pic>
    </p:spTree>
    <p:extLst>
      <p:ext uri="{BB962C8B-B14F-4D97-AF65-F5344CB8AC3E}">
        <p14:creationId xmlns:p14="http://schemas.microsoft.com/office/powerpoint/2010/main" val="2327754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D22A5-867D-1F89-B584-63D681BD2D7F}"/>
              </a:ext>
            </a:extLst>
          </p:cNvPr>
          <p:cNvSpPr>
            <a:spLocks noGrp="1"/>
          </p:cNvSpPr>
          <p:nvPr>
            <p:ph type="title"/>
          </p:nvPr>
        </p:nvSpPr>
        <p:spPr>
          <a:xfrm>
            <a:off x="628650" y="226144"/>
            <a:ext cx="7886700" cy="1229033"/>
          </a:xfrm>
        </p:spPr>
        <p:txBody>
          <a:bodyPr anchor="b">
            <a:normAutofit/>
          </a:bodyPr>
          <a:lstStyle/>
          <a:p>
            <a:r>
              <a:rPr lang="en-US" spc="200" dirty="0"/>
              <a:t>The Truth about ADHD</a:t>
            </a:r>
            <a:endParaRPr lang="en-US" dirty="0"/>
          </a:p>
        </p:txBody>
      </p:sp>
      <p:sp>
        <p:nvSpPr>
          <p:cNvPr id="3" name="Text Placeholder 2">
            <a:extLst>
              <a:ext uri="{FF2B5EF4-FFF2-40B4-BE49-F238E27FC236}">
                <a16:creationId xmlns:a16="http://schemas.microsoft.com/office/drawing/2014/main" id="{609CBB50-60CF-7575-E3D8-B8F45FDC7AAB}"/>
              </a:ext>
            </a:extLst>
          </p:cNvPr>
          <p:cNvSpPr>
            <a:spLocks noGrp="1"/>
          </p:cNvSpPr>
          <p:nvPr>
            <p:ph sz="quarter" idx="10"/>
          </p:nvPr>
        </p:nvSpPr>
        <p:spPr>
          <a:xfrm>
            <a:off x="637332" y="2858626"/>
            <a:ext cx="2956322" cy="3338513"/>
          </a:xfrm>
        </p:spPr>
        <p:txBody>
          <a:bodyPr>
            <a:normAutofit/>
          </a:bodyPr>
          <a:lstStyle/>
          <a:p>
            <a:pPr marL="408178" indent="-228600" defTabSz="914400" fontAlgn="auto">
              <a:lnSpc>
                <a:spcPct val="115000"/>
              </a:lnSpc>
              <a:spcBef>
                <a:spcPts val="1000"/>
              </a:spcBef>
              <a:spcAft>
                <a:spcPts val="0"/>
              </a:spcAft>
              <a:defRPr/>
            </a:pPr>
            <a:r>
              <a:rPr lang="en-US" altLang="en-US" sz="1000"/>
              <a:t>It is a chronic neurodevelopmental disorder that affects the development and function of the brain.</a:t>
            </a:r>
          </a:p>
          <a:p>
            <a:pPr marL="408178" indent="-228600" defTabSz="914400" fontAlgn="auto">
              <a:lnSpc>
                <a:spcPct val="115000"/>
              </a:lnSpc>
              <a:spcBef>
                <a:spcPts val="1000"/>
              </a:spcBef>
              <a:spcAft>
                <a:spcPts val="0"/>
              </a:spcAft>
              <a:defRPr/>
            </a:pPr>
            <a:r>
              <a:rPr lang="en-US" altLang="en-US" sz="1000"/>
              <a:t>Less than half of those with it are being treated</a:t>
            </a:r>
          </a:p>
          <a:p>
            <a:pPr marL="408178" indent="-228600" defTabSz="914400" fontAlgn="auto">
              <a:lnSpc>
                <a:spcPct val="115000"/>
              </a:lnSpc>
              <a:spcBef>
                <a:spcPts val="1000"/>
              </a:spcBef>
              <a:spcAft>
                <a:spcPts val="0"/>
              </a:spcAft>
              <a:defRPr/>
            </a:pPr>
            <a:r>
              <a:rPr lang="en-US" altLang="en-US" sz="1000"/>
              <a:t>One of the most common childhood disorders yet greatest risks</a:t>
            </a:r>
          </a:p>
          <a:p>
            <a:pPr marL="408178" indent="-228600" defTabSz="914400" fontAlgn="auto">
              <a:lnSpc>
                <a:spcPct val="115000"/>
              </a:lnSpc>
              <a:spcBef>
                <a:spcPts val="1000"/>
              </a:spcBef>
              <a:spcAft>
                <a:spcPts val="0"/>
              </a:spcAft>
              <a:defRPr/>
            </a:pPr>
            <a:r>
              <a:rPr lang="en-US" altLang="en-US" sz="1000"/>
              <a:t>Many with it are NOT hyperactive- and have the inattentive type (poor school performance- “lazy”)</a:t>
            </a:r>
          </a:p>
          <a:p>
            <a:pPr marL="408178" indent="-228600" defTabSz="914400" fontAlgn="auto">
              <a:lnSpc>
                <a:spcPct val="115000"/>
              </a:lnSpc>
              <a:spcBef>
                <a:spcPts val="1000"/>
              </a:spcBef>
              <a:spcAft>
                <a:spcPts val="0"/>
              </a:spcAft>
              <a:defRPr/>
            </a:pPr>
            <a:r>
              <a:rPr lang="en-US" altLang="en-US" sz="1000"/>
              <a:t>It’s been clinically researched for over 40 years</a:t>
            </a:r>
          </a:p>
          <a:p>
            <a:pPr marL="408178" indent="-228600" defTabSz="914400" fontAlgn="auto">
              <a:lnSpc>
                <a:spcPct val="115000"/>
              </a:lnSpc>
              <a:spcBef>
                <a:spcPts val="1000"/>
              </a:spcBef>
              <a:spcAft>
                <a:spcPts val="0"/>
              </a:spcAft>
              <a:defRPr/>
            </a:pPr>
            <a:r>
              <a:rPr lang="en-US" altLang="en-US" sz="1000" b="1" u="sng"/>
              <a:t>Treatment can be very effective</a:t>
            </a:r>
            <a:endParaRPr lang="en-US" altLang="en-US" sz="1000"/>
          </a:p>
          <a:p>
            <a:pPr>
              <a:lnSpc>
                <a:spcPct val="115000"/>
              </a:lnSpc>
            </a:pPr>
            <a:endParaRPr lang="en-US" sz="1000"/>
          </a:p>
        </p:txBody>
      </p:sp>
      <p:pic>
        <p:nvPicPr>
          <p:cNvPr id="5" name="Content Placeholder 2">
            <a:extLst>
              <a:ext uri="{FF2B5EF4-FFF2-40B4-BE49-F238E27FC236}">
                <a16:creationId xmlns:a16="http://schemas.microsoft.com/office/drawing/2014/main" id="{439E89D8-5CC1-023C-7377-51B061BB6285}"/>
              </a:ext>
            </a:extLst>
          </p:cNvPr>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rcRect t="11730" r="1" b="14034"/>
          <a:stretch>
            <a:fillRect/>
          </a:stretch>
        </p:blipFill>
        <p:spPr>
          <a:xfrm>
            <a:off x="4007011" y="2858626"/>
            <a:ext cx="4508339" cy="3338513"/>
          </a:xfrm>
          <a:prstGeom prst="rect">
            <a:avLst/>
          </a:prstGeom>
          <a:noFill/>
        </p:spPr>
      </p:pic>
      <p:sp>
        <p:nvSpPr>
          <p:cNvPr id="10" name="Slide Number Placeholder 4">
            <a:extLst>
              <a:ext uri="{FF2B5EF4-FFF2-40B4-BE49-F238E27FC236}">
                <a16:creationId xmlns:a16="http://schemas.microsoft.com/office/drawing/2014/main" id="{1FDC1D6C-D3B5-0D0F-FE0A-2174FACA1218}"/>
              </a:ext>
            </a:extLst>
          </p:cNvPr>
          <p:cNvSpPr>
            <a:spLocks noGrp="1"/>
          </p:cNvSpPr>
          <p:nvPr>
            <p:ph type="sldNum" sz="quarter" idx="4"/>
          </p:nvPr>
        </p:nvSpPr>
        <p:spPr>
          <a:xfrm>
            <a:off x="6457950" y="6356351"/>
            <a:ext cx="2057400" cy="365125"/>
          </a:xfrm>
        </p:spPr>
        <p:txBody>
          <a:bodyPr anchor="ctr">
            <a:normAutofit/>
          </a:bodyPr>
          <a:lstStyle/>
          <a:p>
            <a:pPr>
              <a:spcAft>
                <a:spcPts val="600"/>
              </a:spcAft>
            </a:pPr>
            <a:fld id="{EA87306C-81BA-4795-A5CA-9392456A8C1E}" type="slidenum">
              <a:rPr lang="en-US" smtClean="0"/>
              <a:pPr>
                <a:spcAft>
                  <a:spcPts val="600"/>
                </a:spcAft>
              </a:pPr>
              <a:t>12</a:t>
            </a:fld>
            <a:endParaRPr lang="en-US"/>
          </a:p>
        </p:txBody>
      </p:sp>
    </p:spTree>
    <p:extLst>
      <p:ext uri="{BB962C8B-B14F-4D97-AF65-F5344CB8AC3E}">
        <p14:creationId xmlns:p14="http://schemas.microsoft.com/office/powerpoint/2010/main" val="388184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10146D-C3CD-8A1A-3127-FAA8E3AF32E5}"/>
              </a:ext>
            </a:extLst>
          </p:cNvPr>
          <p:cNvSpPr>
            <a:spLocks noGrp="1"/>
          </p:cNvSpPr>
          <p:nvPr>
            <p:ph type="title"/>
          </p:nvPr>
        </p:nvSpPr>
        <p:spPr/>
        <p:txBody>
          <a:bodyPr anchor="ctr">
            <a:normAutofit/>
          </a:bodyPr>
          <a:lstStyle/>
          <a:p>
            <a:r>
              <a:rPr lang="en-US" kern="1200" dirty="0"/>
              <a:t>ADHD: An overview</a:t>
            </a:r>
            <a:endParaRPr lang="en-US" dirty="0"/>
          </a:p>
        </p:txBody>
      </p:sp>
      <p:sp>
        <p:nvSpPr>
          <p:cNvPr id="5" name="Content Placeholder 4">
            <a:extLst>
              <a:ext uri="{FF2B5EF4-FFF2-40B4-BE49-F238E27FC236}">
                <a16:creationId xmlns:a16="http://schemas.microsoft.com/office/drawing/2014/main" id="{E5AF0786-A5C3-C5F9-D373-EDB2B5D7DF43}"/>
              </a:ext>
            </a:extLst>
          </p:cNvPr>
          <p:cNvSpPr>
            <a:spLocks noGrp="1"/>
          </p:cNvSpPr>
          <p:nvPr>
            <p:ph type="body" sz="quarter" idx="19"/>
          </p:nvPr>
        </p:nvSpPr>
        <p:spPr/>
        <p:txBody>
          <a:bodyPr anchor="t">
            <a:normAutofit/>
          </a:bodyPr>
          <a:lstStyle/>
          <a:p>
            <a:r>
              <a:rPr lang="en-US" dirty="0"/>
              <a:t>“It's the perfect representation of the beauty and the chaos associated with having ADHD”</a:t>
            </a:r>
          </a:p>
        </p:txBody>
      </p:sp>
      <p:pic>
        <p:nvPicPr>
          <p:cNvPr id="6" name="Picture 5">
            <a:extLst>
              <a:ext uri="{FF2B5EF4-FFF2-40B4-BE49-F238E27FC236}">
                <a16:creationId xmlns:a16="http://schemas.microsoft.com/office/drawing/2014/main" id="{AD45322A-5362-B5EC-3A9D-9D86CD189D8C}"/>
              </a:ext>
            </a:extLst>
          </p:cNvPr>
          <p:cNvPicPr>
            <a:picLocks noChangeAspect="1"/>
          </p:cNvPicPr>
          <p:nvPr/>
        </p:nvPicPr>
        <p:blipFill>
          <a:blip r:embed="rId2"/>
          <a:stretch>
            <a:fillRect/>
          </a:stretch>
        </p:blipFill>
        <p:spPr>
          <a:xfrm>
            <a:off x="5508344" y="0"/>
            <a:ext cx="3206115" cy="6858000"/>
          </a:xfrm>
          <a:prstGeom prst="rect">
            <a:avLst/>
          </a:prstGeom>
          <a:noFill/>
        </p:spPr>
      </p:pic>
    </p:spTree>
    <p:extLst>
      <p:ext uri="{BB962C8B-B14F-4D97-AF65-F5344CB8AC3E}">
        <p14:creationId xmlns:p14="http://schemas.microsoft.com/office/powerpoint/2010/main" val="996573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0C59E0E-823D-231E-FAEF-523EEF6CE6D4}"/>
              </a:ext>
            </a:extLst>
          </p:cNvPr>
          <p:cNvSpPr txBox="1"/>
          <p:nvPr/>
        </p:nvSpPr>
        <p:spPr>
          <a:xfrm>
            <a:off x="847546" y="1541399"/>
            <a:ext cx="3331952" cy="2124827"/>
          </a:xfrm>
          <a:prstGeom prst="rect">
            <a:avLst/>
          </a:prstGeom>
          <a:noFill/>
          <a:ln w="28575">
            <a:solidFill>
              <a:schemeClr val="tx1"/>
            </a:solidFill>
          </a:ln>
        </p:spPr>
        <p:txBody>
          <a:bodyPr anchor="ctr">
            <a:normAutofit/>
          </a:bodyPr>
          <a:lstStyle/>
          <a:p>
            <a:pPr algn="ctr" defTabSz="685800" eaLnBrk="1" hangingPunct="1">
              <a:lnSpc>
                <a:spcPct val="90000"/>
              </a:lnSpc>
              <a:spcAft>
                <a:spcPts val="600"/>
              </a:spcAft>
            </a:pPr>
            <a:r>
              <a:rPr lang="en-US" kern="1200" cap="all" spc="75" baseline="0">
                <a:latin typeface="+mj-lt"/>
                <a:ea typeface="+mj-ea"/>
                <a:cs typeface="+mj-cs"/>
              </a:rPr>
              <a:t>The Reality</a:t>
            </a:r>
          </a:p>
        </p:txBody>
      </p:sp>
      <p:sp>
        <p:nvSpPr>
          <p:cNvPr id="7" name="Text Placeholder 6">
            <a:extLst>
              <a:ext uri="{FF2B5EF4-FFF2-40B4-BE49-F238E27FC236}">
                <a16:creationId xmlns:a16="http://schemas.microsoft.com/office/drawing/2014/main" id="{94CD016D-797D-3751-C256-6D1E566FF2A0}"/>
              </a:ext>
            </a:extLst>
          </p:cNvPr>
          <p:cNvSpPr>
            <a:spLocks noGrp="1"/>
          </p:cNvSpPr>
          <p:nvPr>
            <p:ph type="body" sz="quarter" idx="19"/>
          </p:nvPr>
        </p:nvSpPr>
        <p:spPr/>
        <p:txBody>
          <a:bodyPr anchor="t">
            <a:normAutofit/>
          </a:bodyPr>
          <a:lstStyle/>
          <a:p>
            <a:pPr fontAlgn="auto">
              <a:lnSpc>
                <a:spcPct val="115000"/>
              </a:lnSpc>
              <a:defRPr/>
            </a:pPr>
            <a:r>
              <a:rPr lang="en-US" sz="1200" kern="1200" cap="none" spc="75" baseline="0">
                <a:latin typeface="+mn-lt"/>
                <a:ea typeface="+mn-ea"/>
                <a:cs typeface="+mn-cs"/>
              </a:rPr>
              <a:t>“Jumping into the fire without thinking”- regret</a:t>
            </a:r>
          </a:p>
          <a:p>
            <a:pPr fontAlgn="auto">
              <a:lnSpc>
                <a:spcPct val="115000"/>
              </a:lnSpc>
              <a:defRPr/>
            </a:pPr>
            <a:r>
              <a:rPr lang="en-US" sz="1200" kern="1200" cap="none" spc="75" baseline="0">
                <a:latin typeface="+mn-lt"/>
                <a:ea typeface="+mn-ea"/>
                <a:cs typeface="+mn-cs"/>
              </a:rPr>
              <a:t>Poor executive decision-making skills</a:t>
            </a:r>
          </a:p>
          <a:p>
            <a:pPr fontAlgn="auto">
              <a:lnSpc>
                <a:spcPct val="115000"/>
              </a:lnSpc>
              <a:defRPr/>
            </a:pPr>
            <a:r>
              <a:rPr lang="en-US" sz="1200" kern="1200" cap="none" spc="75" baseline="0">
                <a:latin typeface="+mn-lt"/>
                <a:ea typeface="+mn-ea"/>
                <a:cs typeface="+mn-cs"/>
              </a:rPr>
              <a:t>Interpersonal difficulties with friends and family </a:t>
            </a:r>
          </a:p>
          <a:p>
            <a:pPr fontAlgn="auto">
              <a:lnSpc>
                <a:spcPct val="115000"/>
              </a:lnSpc>
              <a:defRPr/>
            </a:pPr>
            <a:r>
              <a:rPr lang="en-US" sz="1200" kern="1200" cap="none" spc="75" baseline="0">
                <a:latin typeface="+mn-lt"/>
                <a:ea typeface="+mn-ea"/>
                <a:cs typeface="+mn-cs"/>
              </a:rPr>
              <a:t>Prevalence for our “Heroes”- and high-risk professions</a:t>
            </a:r>
          </a:p>
          <a:p>
            <a:pPr fontAlgn="auto">
              <a:lnSpc>
                <a:spcPct val="115000"/>
              </a:lnSpc>
              <a:defRPr/>
            </a:pPr>
            <a:r>
              <a:rPr lang="en-US" sz="1200" kern="1200" cap="none" spc="75" baseline="0">
                <a:latin typeface="+mn-lt"/>
                <a:ea typeface="+mn-ea"/>
                <a:cs typeface="+mn-cs"/>
              </a:rPr>
              <a:t>Success is best when highly stimulated: Michael Phelps</a:t>
            </a:r>
          </a:p>
          <a:p>
            <a:pPr>
              <a:lnSpc>
                <a:spcPct val="115000"/>
              </a:lnSpc>
            </a:pPr>
            <a:endParaRPr lang="en-US" sz="1200" kern="1200" cap="none" spc="75" baseline="0">
              <a:latin typeface="+mn-lt"/>
              <a:ea typeface="+mn-ea"/>
              <a:cs typeface="+mn-cs"/>
            </a:endParaRPr>
          </a:p>
        </p:txBody>
      </p:sp>
      <p:pic>
        <p:nvPicPr>
          <p:cNvPr id="9" name="Content Placeholder 5">
            <a:extLst>
              <a:ext uri="{FF2B5EF4-FFF2-40B4-BE49-F238E27FC236}">
                <a16:creationId xmlns:a16="http://schemas.microsoft.com/office/drawing/2014/main" id="{4AB7D74D-D4E8-9DBD-E06C-386E78625E1D}"/>
              </a:ext>
            </a:extLst>
          </p:cNvPr>
          <p:cNvPicPr>
            <a:picLocks noChangeAspect="1"/>
          </p:cNvPicPr>
          <p:nvPr/>
        </p:nvPicPr>
        <p:blipFill rotWithShape="1">
          <a:blip r:embed="rId2" cstate="print"/>
          <a:srcRect l="22311" r="17850" b="-2"/>
          <a:stretch/>
        </p:blipFill>
        <p:spPr bwMode="auto">
          <a:xfrm>
            <a:off x="5078803" y="1153113"/>
            <a:ext cx="4065197" cy="4551773"/>
          </a:xfrm>
          <a:prstGeom prst="rect">
            <a:avLst/>
          </a:prstGeom>
          <a:solidFill>
            <a:srgbClr val="FFFFFF"/>
          </a:solidFill>
          <a:ln>
            <a:noFill/>
          </a:ln>
          <a:scene3d>
            <a:camera prst="perspectiveRelaxed">
              <a:rot lat="19800000" lon="1200000" rev="20820000"/>
            </a:camera>
            <a:lightRig rig="threePt" dir="t"/>
          </a:scene3d>
          <a:sp3d contourW="6350" prstMaterial="matte">
            <a:bevelT w="101600" h="101600"/>
            <a:contourClr>
              <a:srgbClr val="969696"/>
            </a:contourClr>
          </a:sp3d>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510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AE82E9D-7D0C-3A43-C123-4C3E1CC57976}"/>
              </a:ext>
            </a:extLst>
          </p:cNvPr>
          <p:cNvSpPr>
            <a:spLocks noGrp="1"/>
          </p:cNvSpPr>
          <p:nvPr>
            <p:ph type="title"/>
          </p:nvPr>
        </p:nvSpPr>
        <p:spPr/>
        <p:txBody>
          <a:bodyPr/>
          <a:lstStyle/>
          <a:p>
            <a:pPr algn="ctr"/>
            <a:r>
              <a:rPr lang="en-US" dirty="0"/>
              <a:t>ADHD According to the DSM-V</a:t>
            </a:r>
          </a:p>
        </p:txBody>
      </p:sp>
      <p:sp>
        <p:nvSpPr>
          <p:cNvPr id="8" name="Content Placeholder 7">
            <a:extLst>
              <a:ext uri="{FF2B5EF4-FFF2-40B4-BE49-F238E27FC236}">
                <a16:creationId xmlns:a16="http://schemas.microsoft.com/office/drawing/2014/main" id="{23558690-7151-A664-4264-901BD7DAA4FD}"/>
              </a:ext>
            </a:extLst>
          </p:cNvPr>
          <p:cNvSpPr>
            <a:spLocks noGrp="1"/>
          </p:cNvSpPr>
          <p:nvPr>
            <p:ph idx="1"/>
          </p:nvPr>
        </p:nvSpPr>
        <p:spPr/>
        <p:txBody>
          <a:bodyPr/>
          <a:lstStyle/>
          <a:p>
            <a:r>
              <a:rPr lang="en-US" sz="1800" dirty="0"/>
              <a:t>A persistent pattern of inattention and/or hyperactivity-impulsivity that interferes with functioning or development, as characterized by (1) and/or (2): </a:t>
            </a:r>
          </a:p>
          <a:p>
            <a:r>
              <a:rPr lang="en-US" sz="1800" dirty="0"/>
              <a:t>(</a:t>
            </a:r>
            <a:r>
              <a:rPr lang="en-US" sz="1800" b="1" dirty="0"/>
              <a:t>1) Inattention</a:t>
            </a:r>
            <a:r>
              <a:rPr lang="en-US" sz="1800" dirty="0"/>
              <a:t>: Six (or more) of the following symptoms have persisted for at least 6 months to a degree that is inconsistent with developmental level and that negatively </a:t>
            </a:r>
            <a:r>
              <a:rPr lang="en-US" dirty="0"/>
              <a:t>impacts directly on social and academic/occupational activities: </a:t>
            </a:r>
          </a:p>
          <a:p>
            <a:pPr lvl="1"/>
            <a:r>
              <a:rPr lang="en-US" sz="1600" dirty="0"/>
              <a:t>Often fails to give close attention to details or makes careless mistakes in schoolwork, at work, or during other activities</a:t>
            </a:r>
          </a:p>
          <a:p>
            <a:pPr lvl="1"/>
            <a:r>
              <a:rPr lang="en-US" sz="1600" dirty="0"/>
              <a:t>Often has difficulty sustaining attention in tasks or play activities </a:t>
            </a:r>
          </a:p>
          <a:p>
            <a:pPr lvl="1"/>
            <a:r>
              <a:rPr lang="en-US" sz="1600" dirty="0"/>
              <a:t>Often does not seem to listen when spoken to directly</a:t>
            </a:r>
          </a:p>
        </p:txBody>
      </p:sp>
    </p:spTree>
    <p:extLst>
      <p:ext uri="{BB962C8B-B14F-4D97-AF65-F5344CB8AC3E}">
        <p14:creationId xmlns:p14="http://schemas.microsoft.com/office/powerpoint/2010/main" val="4255416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215E8-1789-F88B-F1C2-34B3C2363EE6}"/>
              </a:ext>
            </a:extLst>
          </p:cNvPr>
          <p:cNvSpPr>
            <a:spLocks noGrp="1"/>
          </p:cNvSpPr>
          <p:nvPr>
            <p:ph type="title"/>
          </p:nvPr>
        </p:nvSpPr>
        <p:spPr/>
        <p:txBody>
          <a:bodyPr/>
          <a:lstStyle/>
          <a:p>
            <a:pPr algn="ctr"/>
            <a:r>
              <a:rPr lang="en-US" dirty="0"/>
              <a:t>ADHD According to the DSM-V</a:t>
            </a:r>
          </a:p>
        </p:txBody>
      </p:sp>
      <p:sp>
        <p:nvSpPr>
          <p:cNvPr id="3" name="Content Placeholder 2">
            <a:extLst>
              <a:ext uri="{FF2B5EF4-FFF2-40B4-BE49-F238E27FC236}">
                <a16:creationId xmlns:a16="http://schemas.microsoft.com/office/drawing/2014/main" id="{4AEE6867-D4C0-A208-2312-9CD4E96691D2}"/>
              </a:ext>
            </a:extLst>
          </p:cNvPr>
          <p:cNvSpPr>
            <a:spLocks noGrp="1"/>
          </p:cNvSpPr>
          <p:nvPr>
            <p:ph idx="1"/>
          </p:nvPr>
        </p:nvSpPr>
        <p:spPr/>
        <p:txBody>
          <a:bodyPr/>
          <a:lstStyle/>
          <a:p>
            <a:r>
              <a:rPr lang="en-US" sz="1800" dirty="0"/>
              <a:t>(</a:t>
            </a:r>
            <a:r>
              <a:rPr lang="en-US" sz="1800" b="1" dirty="0"/>
              <a:t>2) Hyperactivity and impulsivity</a:t>
            </a:r>
            <a:r>
              <a:rPr lang="en-US" sz="1800" dirty="0"/>
              <a:t>: Six (or more) of the following symptoms have persisted for at least 6 months to a degree that is inconsistent with developmental level and that negatively impacts directly on social and academic/occupational activities:</a:t>
            </a:r>
          </a:p>
          <a:p>
            <a:pPr marL="342918" lvl="1" indent="0">
              <a:buNone/>
            </a:pPr>
            <a:r>
              <a:rPr lang="en-US" dirty="0"/>
              <a:t> • </a:t>
            </a:r>
            <a:r>
              <a:rPr lang="en-US" sz="1600" dirty="0"/>
              <a:t>Often fidgets with or taps hands or feet or squirms in seat</a:t>
            </a:r>
          </a:p>
          <a:p>
            <a:pPr marL="342918" lvl="1" indent="0">
              <a:buNone/>
            </a:pPr>
            <a:r>
              <a:rPr lang="en-US" sz="1600" dirty="0"/>
              <a:t> • Often leaves seat in situations when remaining seated is expected</a:t>
            </a:r>
          </a:p>
          <a:p>
            <a:pPr marL="342918" lvl="1" indent="0">
              <a:buNone/>
            </a:pPr>
            <a:r>
              <a:rPr lang="en-US" sz="1600" dirty="0"/>
              <a:t> • Often runs about or climbs in situations where it is inappropriate</a:t>
            </a:r>
          </a:p>
          <a:p>
            <a:pPr marL="342918" lvl="1" indent="0">
              <a:buNone/>
            </a:pPr>
            <a:r>
              <a:rPr lang="en-US" sz="1600" dirty="0"/>
              <a:t> • Often unable to play or take part in leisure activities quietly</a:t>
            </a:r>
          </a:p>
          <a:p>
            <a:pPr marL="342918" lvl="1" indent="0">
              <a:buNone/>
            </a:pPr>
            <a:r>
              <a:rPr lang="en-US" sz="1600" dirty="0"/>
              <a:t> • Is often “on the go” acting as if “driven by a motor”</a:t>
            </a:r>
          </a:p>
        </p:txBody>
      </p:sp>
    </p:spTree>
    <p:extLst>
      <p:ext uri="{BB962C8B-B14F-4D97-AF65-F5344CB8AC3E}">
        <p14:creationId xmlns:p14="http://schemas.microsoft.com/office/powerpoint/2010/main" val="943442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44AC3-DC30-57A6-A24E-75FD13F2515C}"/>
              </a:ext>
            </a:extLst>
          </p:cNvPr>
          <p:cNvSpPr>
            <a:spLocks noGrp="1"/>
          </p:cNvSpPr>
          <p:nvPr>
            <p:ph type="title"/>
          </p:nvPr>
        </p:nvSpPr>
        <p:spPr/>
        <p:txBody>
          <a:bodyPr wrap="square" anchor="ctr">
            <a:normAutofit/>
          </a:bodyPr>
          <a:lstStyle/>
          <a:p>
            <a:pPr algn="ctr"/>
            <a:r>
              <a:rPr lang="en-US" dirty="0"/>
              <a:t>ADHD According to the DSM-V</a:t>
            </a:r>
          </a:p>
        </p:txBody>
      </p:sp>
      <p:graphicFrame>
        <p:nvGraphicFramePr>
          <p:cNvPr id="7" name="Content Placeholder 2">
            <a:extLst>
              <a:ext uri="{FF2B5EF4-FFF2-40B4-BE49-F238E27FC236}">
                <a16:creationId xmlns:a16="http://schemas.microsoft.com/office/drawing/2014/main" id="{7A9BF863-D26A-D9F1-D8EE-699A6603D3F4}"/>
              </a:ext>
            </a:extLst>
          </p:cNvPr>
          <p:cNvGraphicFramePr>
            <a:graphicFrameLocks noGrp="1"/>
          </p:cNvGraphicFramePr>
          <p:nvPr>
            <p:ph idx="1"/>
            <p:extLst>
              <p:ext uri="{D42A27DB-BD31-4B8C-83A1-F6EECF244321}">
                <p14:modId xmlns:p14="http://schemas.microsoft.com/office/powerpoint/2010/main" val="4072292564"/>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9382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C2553-4864-918B-6524-A2CD4E3F8542}"/>
              </a:ext>
            </a:extLst>
          </p:cNvPr>
          <p:cNvSpPr>
            <a:spLocks noGrp="1"/>
          </p:cNvSpPr>
          <p:nvPr>
            <p:ph type="title"/>
          </p:nvPr>
        </p:nvSpPr>
        <p:spPr/>
        <p:txBody>
          <a:bodyPr wrap="square" anchor="ctr">
            <a:normAutofit/>
          </a:bodyPr>
          <a:lstStyle/>
          <a:p>
            <a:pPr algn="ctr"/>
            <a:r>
              <a:rPr lang="en-US" dirty="0"/>
              <a:t>ADHD According to the DSM-V</a:t>
            </a:r>
          </a:p>
        </p:txBody>
      </p:sp>
      <p:graphicFrame>
        <p:nvGraphicFramePr>
          <p:cNvPr id="7" name="Content Placeholder 2">
            <a:extLst>
              <a:ext uri="{FF2B5EF4-FFF2-40B4-BE49-F238E27FC236}">
                <a16:creationId xmlns:a16="http://schemas.microsoft.com/office/drawing/2014/main" id="{5DCD1B2E-9D66-1537-56A0-671F436E321C}"/>
              </a:ext>
            </a:extLst>
          </p:cNvPr>
          <p:cNvGraphicFramePr>
            <a:graphicFrameLocks noGrp="1"/>
          </p:cNvGraphicFramePr>
          <p:nvPr>
            <p:ph idx="1"/>
            <p:extLst>
              <p:ext uri="{D42A27DB-BD31-4B8C-83A1-F6EECF244321}">
                <p14:modId xmlns:p14="http://schemas.microsoft.com/office/powerpoint/2010/main" val="1876926308"/>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128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17519-5871-C9FC-9A45-4F709A8D4619}"/>
              </a:ext>
            </a:extLst>
          </p:cNvPr>
          <p:cNvSpPr>
            <a:spLocks noGrp="1"/>
          </p:cNvSpPr>
          <p:nvPr>
            <p:ph type="title"/>
          </p:nvPr>
        </p:nvSpPr>
        <p:spPr/>
        <p:txBody>
          <a:bodyPr wrap="square" anchor="ctr">
            <a:normAutofit/>
          </a:bodyPr>
          <a:lstStyle/>
          <a:p>
            <a:pPr algn="ctr"/>
            <a:r>
              <a:rPr lang="en-US" dirty="0"/>
              <a:t>Does this sound Familiar?</a:t>
            </a:r>
          </a:p>
        </p:txBody>
      </p:sp>
      <p:sp>
        <p:nvSpPr>
          <p:cNvPr id="3" name="Content Placeholder 2">
            <a:extLst>
              <a:ext uri="{FF2B5EF4-FFF2-40B4-BE49-F238E27FC236}">
                <a16:creationId xmlns:a16="http://schemas.microsoft.com/office/drawing/2014/main" id="{7B4C4A83-D26F-34C0-362E-F47C714DBA0B}"/>
              </a:ext>
            </a:extLst>
          </p:cNvPr>
          <p:cNvSpPr>
            <a:spLocks noGrp="1"/>
          </p:cNvSpPr>
          <p:nvPr>
            <p:ph sz="half" idx="1"/>
          </p:nvPr>
        </p:nvSpPr>
        <p:spPr/>
        <p:txBody>
          <a:bodyPr wrap="square" anchor="t">
            <a:normAutofit/>
          </a:bodyPr>
          <a:lstStyle/>
          <a:p>
            <a:pPr marL="0" indent="0">
              <a:buNone/>
            </a:pPr>
            <a:r>
              <a:rPr lang="en-US" sz="1600" b="1" u="sng" dirty="0"/>
              <a:t>Inattentive:</a:t>
            </a:r>
          </a:p>
          <a:p>
            <a:r>
              <a:rPr lang="en-US" sz="1600" dirty="0"/>
              <a:t>Does your attention wander easily? </a:t>
            </a:r>
            <a:r>
              <a:rPr lang="en-US" sz="1600" i="1" dirty="0">
                <a:solidFill>
                  <a:srgbClr val="0070C0"/>
                </a:solidFill>
              </a:rPr>
              <a:t>Hey Look a Squirrel!</a:t>
            </a:r>
          </a:p>
          <a:p>
            <a:r>
              <a:rPr lang="en-US" sz="1600" dirty="0"/>
              <a:t>Do you have difficult completing tasks? </a:t>
            </a:r>
            <a:r>
              <a:rPr lang="en-US" sz="1600" i="1" dirty="0">
                <a:solidFill>
                  <a:srgbClr val="0070C0"/>
                </a:solidFill>
              </a:rPr>
              <a:t>I keep forgetting to finish the project</a:t>
            </a:r>
          </a:p>
          <a:p>
            <a:r>
              <a:rPr lang="en-US" sz="1600" dirty="0"/>
              <a:t>Do you have difficulty paying attention to details? </a:t>
            </a:r>
            <a:r>
              <a:rPr lang="en-US" sz="1600" i="1" dirty="0">
                <a:solidFill>
                  <a:srgbClr val="0070C0"/>
                </a:solidFill>
              </a:rPr>
              <a:t>I thought I ordered a large but oh well I will figure it out</a:t>
            </a:r>
          </a:p>
          <a:p>
            <a:r>
              <a:rPr lang="en-US" sz="1600" dirty="0"/>
              <a:t>Are you easily distracted by new things?  </a:t>
            </a:r>
            <a:r>
              <a:rPr lang="en-US" sz="1600" i="1" dirty="0">
                <a:solidFill>
                  <a:srgbClr val="0070C0"/>
                </a:solidFill>
              </a:rPr>
              <a:t>Look how shiny that is!</a:t>
            </a:r>
          </a:p>
          <a:p>
            <a:r>
              <a:rPr lang="en-US" sz="1600" dirty="0"/>
              <a:t>Do you have a habit of losing things?  </a:t>
            </a:r>
            <a:r>
              <a:rPr lang="en-US" sz="1600" i="1" dirty="0">
                <a:solidFill>
                  <a:srgbClr val="0070C0"/>
                </a:solidFill>
              </a:rPr>
              <a:t>I keep losing my keys and wallet</a:t>
            </a:r>
          </a:p>
          <a:p>
            <a:r>
              <a:rPr lang="en-US" sz="1600" dirty="0"/>
              <a:t>Are too many tasks too much?  </a:t>
            </a:r>
            <a:r>
              <a:rPr lang="en-US" sz="1600" i="1" dirty="0">
                <a:solidFill>
                  <a:srgbClr val="0070C0"/>
                </a:solidFill>
              </a:rPr>
              <a:t>Please go upstairs to brush your teeth, put your sneakers on and grab your backpack…20 minutes later</a:t>
            </a:r>
          </a:p>
          <a:p>
            <a:endParaRPr lang="en-US" sz="1600" dirty="0"/>
          </a:p>
        </p:txBody>
      </p:sp>
      <p:pic>
        <p:nvPicPr>
          <p:cNvPr id="6" name="Picture 2" descr="Look, A Squirrel! | Get NutMegged ADHD">
            <a:extLst>
              <a:ext uri="{FF2B5EF4-FFF2-40B4-BE49-F238E27FC236}">
                <a16:creationId xmlns:a16="http://schemas.microsoft.com/office/drawing/2014/main" id="{C6E0A5F5-B922-3E65-243D-2356BBB202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017" r="6671" b="-1"/>
          <a:stretch/>
        </p:blipFill>
        <p:spPr bwMode="auto">
          <a:xfrm>
            <a:off x="4629150" y="1825626"/>
            <a:ext cx="3886200" cy="4351338"/>
          </a:xfrm>
          <a:prstGeom prst="rect">
            <a:avLst/>
          </a:prstGeom>
          <a:solidFill>
            <a:srgbClr val="FFFFFF"/>
          </a:solidFill>
        </p:spPr>
      </p:pic>
    </p:spTree>
    <p:extLst>
      <p:ext uri="{BB962C8B-B14F-4D97-AF65-F5344CB8AC3E}">
        <p14:creationId xmlns:p14="http://schemas.microsoft.com/office/powerpoint/2010/main" val="1498733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BCDE2B9-BE52-D237-E558-7ACBE2355124}"/>
              </a:ext>
            </a:extLst>
          </p:cNvPr>
          <p:cNvPicPr>
            <a:picLocks noGrp="1" noChangeAspect="1"/>
          </p:cNvPicPr>
          <p:nvPr>
            <p:ph idx="1"/>
          </p:nvPr>
        </p:nvPicPr>
        <p:blipFill>
          <a:blip r:embed="rId2"/>
          <a:stretch>
            <a:fillRect/>
          </a:stretch>
        </p:blipFill>
        <p:spPr>
          <a:xfrm>
            <a:off x="90488" y="713681"/>
            <a:ext cx="8963025" cy="5041700"/>
          </a:xfrm>
          <a:prstGeom prst="rect">
            <a:avLst/>
          </a:prstGeom>
          <a:noFill/>
        </p:spPr>
      </p:pic>
      <p:sp>
        <p:nvSpPr>
          <p:cNvPr id="4" name="Slide Number Placeholder 3" hidden="1">
            <a:extLst>
              <a:ext uri="{FF2B5EF4-FFF2-40B4-BE49-F238E27FC236}">
                <a16:creationId xmlns:a16="http://schemas.microsoft.com/office/drawing/2014/main" id="{EDC6E874-B059-F699-03D4-7A6DD9662F76}"/>
              </a:ext>
            </a:extLst>
          </p:cNvPr>
          <p:cNvSpPr>
            <a:spLocks noGrp="1"/>
          </p:cNvSpPr>
          <p:nvPr>
            <p:ph type="sldNum" sz="quarter" idx="10"/>
          </p:nvPr>
        </p:nvSpPr>
        <p:spPr/>
        <p:txBody>
          <a:bodyPr/>
          <a:lstStyle/>
          <a:p>
            <a:pPr>
              <a:spcAft>
                <a:spcPts val="600"/>
              </a:spcAft>
              <a:defRPr/>
            </a:pPr>
            <a:fld id="{C42E105F-32A4-4051-9B19-F6B52F850DB9}" type="slidenum">
              <a:rPr lang="en-US" altLang="en-US" smtClean="0"/>
              <a:pPr>
                <a:spcAft>
                  <a:spcPts val="600"/>
                </a:spcAft>
                <a:defRPr/>
              </a:pPr>
              <a:t>2</a:t>
            </a:fld>
            <a:endParaRPr lang="en-US" altLang="en-US"/>
          </a:p>
        </p:txBody>
      </p:sp>
      <p:sp>
        <p:nvSpPr>
          <p:cNvPr id="5" name="Date Placeholder 4" hidden="1">
            <a:extLst>
              <a:ext uri="{FF2B5EF4-FFF2-40B4-BE49-F238E27FC236}">
                <a16:creationId xmlns:a16="http://schemas.microsoft.com/office/drawing/2014/main" id="{41FF48B3-20E9-849A-3DE1-94E9657DD29D}"/>
              </a:ext>
            </a:extLst>
          </p:cNvPr>
          <p:cNvSpPr>
            <a:spLocks noGrp="1"/>
          </p:cNvSpPr>
          <p:nvPr>
            <p:ph type="dt" sz="half" idx="11"/>
          </p:nvPr>
        </p:nvSpPr>
        <p:spPr/>
        <p:txBody>
          <a:bodyPr/>
          <a:lstStyle/>
          <a:p>
            <a:pPr>
              <a:spcAft>
                <a:spcPts val="600"/>
              </a:spcAft>
              <a:defRPr/>
            </a:pPr>
            <a:r>
              <a:rPr lang="en-US"/>
              <a:t>Confidential </a:t>
            </a:r>
          </a:p>
        </p:txBody>
      </p:sp>
    </p:spTree>
    <p:extLst>
      <p:ext uri="{BB962C8B-B14F-4D97-AF65-F5344CB8AC3E}">
        <p14:creationId xmlns:p14="http://schemas.microsoft.com/office/powerpoint/2010/main" val="3394867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0609-2E7F-54A7-8576-4A33025FFAFA}"/>
              </a:ext>
            </a:extLst>
          </p:cNvPr>
          <p:cNvSpPr>
            <a:spLocks noGrp="1"/>
          </p:cNvSpPr>
          <p:nvPr>
            <p:ph type="title"/>
          </p:nvPr>
        </p:nvSpPr>
        <p:spPr/>
        <p:txBody>
          <a:bodyPr/>
          <a:lstStyle/>
          <a:p>
            <a:pPr algn="ctr"/>
            <a:r>
              <a:rPr lang="en-US" dirty="0"/>
              <a:t>Does this sound Familiar?</a:t>
            </a:r>
          </a:p>
        </p:txBody>
      </p:sp>
      <p:sp>
        <p:nvSpPr>
          <p:cNvPr id="7" name="Content Placeholder 6">
            <a:extLst>
              <a:ext uri="{FF2B5EF4-FFF2-40B4-BE49-F238E27FC236}">
                <a16:creationId xmlns:a16="http://schemas.microsoft.com/office/drawing/2014/main" id="{2774E57A-11E2-5DA7-B2D3-FA4BC8143FC2}"/>
              </a:ext>
            </a:extLst>
          </p:cNvPr>
          <p:cNvSpPr>
            <a:spLocks noGrp="1"/>
          </p:cNvSpPr>
          <p:nvPr>
            <p:ph idx="1"/>
          </p:nvPr>
        </p:nvSpPr>
        <p:spPr>
          <a:xfrm>
            <a:off x="628650" y="1825626"/>
            <a:ext cx="4872831" cy="4351867"/>
          </a:xfrm>
        </p:spPr>
        <p:txBody>
          <a:bodyPr/>
          <a:lstStyle/>
          <a:p>
            <a:pPr marL="0" indent="0">
              <a:buNone/>
            </a:pPr>
            <a:r>
              <a:rPr lang="en-US" b="1" u="sng" dirty="0"/>
              <a:t>Hyperactive:</a:t>
            </a:r>
          </a:p>
          <a:p>
            <a:r>
              <a:rPr lang="en-US" sz="1800" dirty="0"/>
              <a:t>Are you restless and always needing to move around? </a:t>
            </a:r>
            <a:r>
              <a:rPr lang="en-US" sz="1800" i="1" dirty="0">
                <a:solidFill>
                  <a:srgbClr val="0070C0"/>
                </a:solidFill>
              </a:rPr>
              <a:t>While sitting at the </a:t>
            </a:r>
            <a:r>
              <a:rPr lang="en-US" sz="1800" i="1" dirty="0" err="1">
                <a:solidFill>
                  <a:srgbClr val="0070C0"/>
                </a:solidFill>
              </a:rPr>
              <a:t>dr</a:t>
            </a:r>
            <a:r>
              <a:rPr lang="en-US" sz="1800" i="1" dirty="0">
                <a:solidFill>
                  <a:srgbClr val="0070C0"/>
                </a:solidFill>
              </a:rPr>
              <a:t> office lets play a game</a:t>
            </a:r>
          </a:p>
          <a:p>
            <a:r>
              <a:rPr lang="en-US" sz="1800" dirty="0"/>
              <a:t>Do you have a hard time staying up with conversation because you are thinking of other things?  </a:t>
            </a:r>
            <a:r>
              <a:rPr lang="en-US" sz="1800" i="1" dirty="0">
                <a:solidFill>
                  <a:srgbClr val="0070C0"/>
                </a:solidFill>
              </a:rPr>
              <a:t>Wait what are you saying?? I wonder why cats are so funny?</a:t>
            </a:r>
          </a:p>
          <a:p>
            <a:r>
              <a:rPr lang="en-US" sz="1800" dirty="0"/>
              <a:t>Are you inpatient?  </a:t>
            </a:r>
            <a:r>
              <a:rPr lang="en-US" sz="1800" i="1" dirty="0">
                <a:solidFill>
                  <a:srgbClr val="0070C0"/>
                </a:solidFill>
              </a:rPr>
              <a:t>Why is this line SOO long!!!</a:t>
            </a:r>
          </a:p>
          <a:p>
            <a:r>
              <a:rPr lang="en-US" sz="1800" dirty="0"/>
              <a:t>Are you forgetful? </a:t>
            </a:r>
            <a:r>
              <a:rPr lang="en-US" sz="1800" i="1" dirty="0">
                <a:solidFill>
                  <a:srgbClr val="0070C0"/>
                </a:solidFill>
              </a:rPr>
              <a:t>What did you ask me again to bring?</a:t>
            </a:r>
          </a:p>
          <a:p>
            <a:pPr marL="0" indent="0">
              <a:buNone/>
            </a:pPr>
            <a:endParaRPr lang="en-US" dirty="0"/>
          </a:p>
          <a:p>
            <a:endParaRPr lang="en-US" dirty="0"/>
          </a:p>
          <a:p>
            <a:endParaRPr lang="en-US" dirty="0"/>
          </a:p>
        </p:txBody>
      </p:sp>
      <p:pic>
        <p:nvPicPr>
          <p:cNvPr id="8" name="Picture 7">
            <a:extLst>
              <a:ext uri="{FF2B5EF4-FFF2-40B4-BE49-F238E27FC236}">
                <a16:creationId xmlns:a16="http://schemas.microsoft.com/office/drawing/2014/main" id="{83334464-4E09-ACC6-3FEA-A5BFE53E68E0}"/>
              </a:ext>
            </a:extLst>
          </p:cNvPr>
          <p:cNvPicPr>
            <a:picLocks noChangeAspect="1"/>
          </p:cNvPicPr>
          <p:nvPr/>
        </p:nvPicPr>
        <p:blipFill>
          <a:blip r:embed="rId2"/>
          <a:stretch>
            <a:fillRect/>
          </a:stretch>
        </p:blipFill>
        <p:spPr>
          <a:xfrm>
            <a:off x="5715000" y="2133600"/>
            <a:ext cx="3266281" cy="2880782"/>
          </a:xfrm>
          <a:prstGeom prst="rect">
            <a:avLst/>
          </a:prstGeom>
        </p:spPr>
      </p:pic>
    </p:spTree>
    <p:extLst>
      <p:ext uri="{BB962C8B-B14F-4D97-AF65-F5344CB8AC3E}">
        <p14:creationId xmlns:p14="http://schemas.microsoft.com/office/powerpoint/2010/main" val="1539877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D046F-1F66-6BDB-2012-436C62D9A04F}"/>
              </a:ext>
            </a:extLst>
          </p:cNvPr>
          <p:cNvSpPr>
            <a:spLocks noGrp="1"/>
          </p:cNvSpPr>
          <p:nvPr>
            <p:ph type="title"/>
          </p:nvPr>
        </p:nvSpPr>
        <p:spPr>
          <a:xfrm>
            <a:off x="628650" y="365127"/>
            <a:ext cx="7886700" cy="1326091"/>
          </a:xfrm>
        </p:spPr>
        <p:txBody>
          <a:bodyPr wrap="square" anchor="ctr">
            <a:normAutofit/>
          </a:bodyPr>
          <a:lstStyle/>
          <a:p>
            <a:r>
              <a:rPr lang="en-US" dirty="0"/>
              <a:t>Does this sound Familiar?</a:t>
            </a:r>
            <a:endParaRPr lang="en-US"/>
          </a:p>
        </p:txBody>
      </p:sp>
      <p:sp>
        <p:nvSpPr>
          <p:cNvPr id="3" name="Content Placeholder 2">
            <a:extLst>
              <a:ext uri="{FF2B5EF4-FFF2-40B4-BE49-F238E27FC236}">
                <a16:creationId xmlns:a16="http://schemas.microsoft.com/office/drawing/2014/main" id="{5F47F496-3181-9CE5-7206-A00B1F52121B}"/>
              </a:ext>
            </a:extLst>
          </p:cNvPr>
          <p:cNvSpPr>
            <a:spLocks noGrp="1"/>
          </p:cNvSpPr>
          <p:nvPr>
            <p:ph sz="half" idx="1"/>
          </p:nvPr>
        </p:nvSpPr>
        <p:spPr>
          <a:xfrm>
            <a:off x="628650" y="1825626"/>
            <a:ext cx="3886200" cy="4351338"/>
          </a:xfrm>
        </p:spPr>
        <p:txBody>
          <a:bodyPr wrap="square" anchor="t">
            <a:normAutofit/>
          </a:bodyPr>
          <a:lstStyle/>
          <a:p>
            <a:pPr marL="0" indent="0">
              <a:buNone/>
            </a:pPr>
            <a:r>
              <a:rPr lang="en-US" sz="1500" b="1" u="sng" dirty="0"/>
              <a:t>Impulse Control:</a:t>
            </a:r>
          </a:p>
          <a:p>
            <a:r>
              <a:rPr lang="en-US" sz="1500" dirty="0"/>
              <a:t>Do you struggle with time management?  </a:t>
            </a:r>
            <a:r>
              <a:rPr lang="en-US" sz="1500" i="1" dirty="0">
                <a:solidFill>
                  <a:schemeClr val="accent1"/>
                </a:solidFill>
              </a:rPr>
              <a:t>I can go to the movies, the bank and will be there on time</a:t>
            </a:r>
            <a:r>
              <a:rPr lang="en-US" sz="1500" i="1" dirty="0"/>
              <a:t> (arrives over an hour late)</a:t>
            </a:r>
          </a:p>
          <a:p>
            <a:r>
              <a:rPr lang="en-US" sz="1500" dirty="0"/>
              <a:t>Are you impulsive?  </a:t>
            </a:r>
            <a:r>
              <a:rPr lang="en-US" sz="1500" i="1" dirty="0">
                <a:solidFill>
                  <a:schemeClr val="accent1"/>
                </a:solidFill>
              </a:rPr>
              <a:t>I’ll do it!!!</a:t>
            </a:r>
          </a:p>
          <a:p>
            <a:r>
              <a:rPr lang="en-US" sz="1500" dirty="0"/>
              <a:t>Are you reactive emotionally? </a:t>
            </a:r>
            <a:r>
              <a:rPr lang="en-US" sz="1500" i="1" dirty="0">
                <a:solidFill>
                  <a:schemeClr val="accent1"/>
                </a:solidFill>
              </a:rPr>
              <a:t>I am not sure why I acted that way…</a:t>
            </a:r>
          </a:p>
          <a:p>
            <a:r>
              <a:rPr lang="en-US" sz="1500" dirty="0"/>
              <a:t>Do you take risks?  </a:t>
            </a:r>
            <a:r>
              <a:rPr lang="en-US" sz="1500" i="1" dirty="0">
                <a:solidFill>
                  <a:schemeClr val="accent1"/>
                </a:solidFill>
              </a:rPr>
              <a:t>I want to swim with sharks jump out of airplanes…</a:t>
            </a:r>
          </a:p>
          <a:p>
            <a:r>
              <a:rPr lang="en-US" sz="1500" dirty="0"/>
              <a:t>Do you struggle with organization?  </a:t>
            </a:r>
            <a:r>
              <a:rPr lang="en-US" sz="1500" i="1" dirty="0">
                <a:solidFill>
                  <a:schemeClr val="accent1"/>
                </a:solidFill>
              </a:rPr>
              <a:t>I keep forgetting to pack my toothbrush</a:t>
            </a:r>
          </a:p>
          <a:p>
            <a:r>
              <a:rPr lang="en-US" sz="1500" dirty="0"/>
              <a:t>Do you struggle with rule governed behaviors?  </a:t>
            </a:r>
            <a:r>
              <a:rPr lang="en-US" sz="1500" i="1" dirty="0">
                <a:solidFill>
                  <a:schemeClr val="accent1"/>
                </a:solidFill>
              </a:rPr>
              <a:t>Stop signs are “</a:t>
            </a:r>
            <a:r>
              <a:rPr lang="en-US" sz="1500" i="1" dirty="0" err="1">
                <a:solidFill>
                  <a:schemeClr val="accent1"/>
                </a:solidFill>
              </a:rPr>
              <a:t>stoptional</a:t>
            </a:r>
            <a:r>
              <a:rPr lang="en-US" sz="1500" i="1" dirty="0"/>
              <a:t>”</a:t>
            </a:r>
          </a:p>
          <a:p>
            <a:r>
              <a:rPr lang="en-US" sz="1500" dirty="0"/>
              <a:t>Are you messy?  </a:t>
            </a:r>
            <a:r>
              <a:rPr lang="en-US" sz="1500" i="1" dirty="0">
                <a:solidFill>
                  <a:schemeClr val="accent1"/>
                </a:solidFill>
              </a:rPr>
              <a:t>My room is a wreck</a:t>
            </a:r>
          </a:p>
          <a:p>
            <a:pPr marL="0" indent="0">
              <a:buNone/>
            </a:pPr>
            <a:r>
              <a:rPr lang="en-US" sz="1500" dirty="0"/>
              <a:t>Runs risk of Substance use</a:t>
            </a:r>
          </a:p>
          <a:p>
            <a:endParaRPr lang="en-US" sz="1500" dirty="0"/>
          </a:p>
        </p:txBody>
      </p:sp>
      <p:pic>
        <p:nvPicPr>
          <p:cNvPr id="6" name="Content Placeholder 4">
            <a:extLst>
              <a:ext uri="{FF2B5EF4-FFF2-40B4-BE49-F238E27FC236}">
                <a16:creationId xmlns:a16="http://schemas.microsoft.com/office/drawing/2014/main" id="{32CD2C68-D2A2-E8EB-3942-61331CFD0355}"/>
              </a:ext>
            </a:extLst>
          </p:cNvPr>
          <p:cNvPicPr>
            <a:picLocks noChangeAspect="1"/>
          </p:cNvPicPr>
          <p:nvPr/>
        </p:nvPicPr>
        <p:blipFill rotWithShape="1">
          <a:blip r:embed="rId2" cstate="print"/>
          <a:srcRect l="13979" r="19126" b="2"/>
          <a:stretch/>
        </p:blipFill>
        <p:spPr>
          <a:xfrm>
            <a:off x="4629159" y="1825626"/>
            <a:ext cx="3886182" cy="4351338"/>
          </a:xfrm>
          <a:prstGeom prst="rect">
            <a:avLst/>
          </a:prstGeom>
          <a:noFill/>
          <a:ln w="31750" cap="sq">
            <a:solidFill>
              <a:srgbClr val="FFFFFF"/>
            </a:solidFill>
            <a:miter lim="800000"/>
          </a:ln>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967742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4997C-B13E-9846-9415-1E61EBDB2BC0}"/>
              </a:ext>
            </a:extLst>
          </p:cNvPr>
          <p:cNvSpPr>
            <a:spLocks noGrp="1"/>
          </p:cNvSpPr>
          <p:nvPr>
            <p:ph type="title"/>
          </p:nvPr>
        </p:nvSpPr>
        <p:spPr/>
        <p:txBody>
          <a:bodyPr/>
          <a:lstStyle/>
          <a:p>
            <a:r>
              <a:rPr lang="en-US" sz="1000" dirty="0">
                <a:hlinkClick r:id="rId3"/>
              </a:rPr>
              <a:t>https://www.youtube.com/watch?v=4uJv3y9ajQY</a:t>
            </a:r>
            <a:br>
              <a:rPr lang="en-US" dirty="0"/>
            </a:br>
            <a:endParaRPr lang="en-US" dirty="0"/>
          </a:p>
        </p:txBody>
      </p:sp>
      <p:pic>
        <p:nvPicPr>
          <p:cNvPr id="7" name="Online Media 6" title="You Might Have ADHD - Original Song">
            <a:hlinkClick r:id="" action="ppaction://media"/>
            <a:extLst>
              <a:ext uri="{FF2B5EF4-FFF2-40B4-BE49-F238E27FC236}">
                <a16:creationId xmlns:a16="http://schemas.microsoft.com/office/drawing/2014/main" id="{C7D6E6DE-227C-BFCA-F7D1-E74DBC329AA1}"/>
              </a:ext>
            </a:extLst>
          </p:cNvPr>
          <p:cNvPicPr>
            <a:picLocks noRot="1" noChangeAspect="1"/>
          </p:cNvPicPr>
          <p:nvPr>
            <a:videoFile r:link="rId1"/>
          </p:nvPr>
        </p:nvPicPr>
        <p:blipFill>
          <a:blip r:embed="rId4"/>
          <a:stretch>
            <a:fillRect/>
          </a:stretch>
        </p:blipFill>
        <p:spPr>
          <a:xfrm>
            <a:off x="0" y="846138"/>
            <a:ext cx="9144000" cy="5165725"/>
          </a:xfrm>
          <a:prstGeom prst="rect">
            <a:avLst/>
          </a:prstGeom>
        </p:spPr>
      </p:pic>
      <p:pic>
        <p:nvPicPr>
          <p:cNvPr id="8" name="Online Media 7" title="You Might Have ADHD - Original Song">
            <a:hlinkClick r:id="" action="ppaction://media"/>
            <a:extLst>
              <a:ext uri="{FF2B5EF4-FFF2-40B4-BE49-F238E27FC236}">
                <a16:creationId xmlns:a16="http://schemas.microsoft.com/office/drawing/2014/main" id="{172D3C3C-39E5-829B-2BC2-18A4F27F54DF}"/>
              </a:ext>
            </a:extLst>
          </p:cNvPr>
          <p:cNvPicPr>
            <a:picLocks noRot="1" noChangeAspect="1"/>
          </p:cNvPicPr>
          <p:nvPr>
            <a:videoFile r:link="rId1"/>
          </p:nvPr>
        </p:nvPicPr>
        <p:blipFill>
          <a:blip r:embed="rId4"/>
          <a:stretch>
            <a:fillRect/>
          </a:stretch>
        </p:blipFill>
        <p:spPr>
          <a:xfrm>
            <a:off x="0" y="846138"/>
            <a:ext cx="9144000" cy="5165725"/>
          </a:xfrm>
          <a:prstGeom prst="rect">
            <a:avLst/>
          </a:prstGeom>
        </p:spPr>
      </p:pic>
    </p:spTree>
    <p:extLst>
      <p:ext uri="{BB962C8B-B14F-4D97-AF65-F5344CB8AC3E}">
        <p14:creationId xmlns:p14="http://schemas.microsoft.com/office/powerpoint/2010/main" val="120103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3E5C4F44-3DAE-4B84-B567-6250E765DAE5}"/>
              </a:ext>
            </a:extLst>
          </p:cNvPr>
          <p:cNvSpPr>
            <a:spLocks noGrp="1" noChangeArrowheads="1"/>
          </p:cNvSpPr>
          <p:nvPr>
            <p:ph type="title"/>
          </p:nvPr>
        </p:nvSpPr>
        <p:spPr/>
        <p:txBody>
          <a:bodyPr wrap="square" anchor="b">
            <a:normAutofit/>
          </a:bodyPr>
          <a:lstStyle/>
          <a:p>
            <a:pPr algn="ctr" eaLnBrk="1" hangingPunct="1"/>
            <a:r>
              <a:rPr lang="en-US" altLang="en-US" dirty="0"/>
              <a:t>“ADHD Truly is a </a:t>
            </a:r>
            <a:r>
              <a:rPr lang="en-US" altLang="en-US" dirty="0">
                <a:hlinkClick r:id="rId2"/>
              </a:rPr>
              <a:t>Superpower</a:t>
            </a:r>
            <a:r>
              <a:rPr lang="en-US" altLang="en-US" dirty="0"/>
              <a:t>”</a:t>
            </a:r>
          </a:p>
        </p:txBody>
      </p:sp>
      <p:pic>
        <p:nvPicPr>
          <p:cNvPr id="2050" name="Picture 2" descr="The Benefits of Exercise on the Mind - Research Outreach">
            <a:extLst>
              <a:ext uri="{FF2B5EF4-FFF2-40B4-BE49-F238E27FC236}">
                <a16:creationId xmlns:a16="http://schemas.microsoft.com/office/drawing/2014/main" id="{82E51349-6D7C-9B53-B99B-F68E74196FDF}"/>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17178" r="1717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8436" name="Content Placeholder 4">
            <a:extLst>
              <a:ext uri="{FF2B5EF4-FFF2-40B4-BE49-F238E27FC236}">
                <a16:creationId xmlns:a16="http://schemas.microsoft.com/office/drawing/2014/main" id="{D4FE1A7F-AB41-411A-AB9A-74DB282718D5}"/>
              </a:ext>
            </a:extLst>
          </p:cNvPr>
          <p:cNvSpPr>
            <a:spLocks noGrp="1"/>
          </p:cNvSpPr>
          <p:nvPr>
            <p:ph type="body" sz="half" idx="2"/>
          </p:nvPr>
        </p:nvSpPr>
        <p:spPr/>
        <p:txBody>
          <a:bodyPr wrap="square" rtlCol="0" anchor="t">
            <a:normAutofit/>
          </a:bodyPr>
          <a:lstStyle/>
          <a:p>
            <a:pPr marL="408178" indent="-408178" defTabSz="544237" eaLnBrk="1" fontAlgn="auto" hangingPunct="1">
              <a:spcAft>
                <a:spcPts val="0"/>
              </a:spcAft>
              <a:buFont typeface="Arial"/>
              <a:buChar char="•"/>
              <a:defRPr/>
            </a:pPr>
            <a:endParaRPr lang="en-US" altLang="en-US" dirty="0"/>
          </a:p>
          <a:p>
            <a:pPr marL="408178" indent="-408178" defTabSz="544237" eaLnBrk="1" fontAlgn="auto" hangingPunct="1">
              <a:spcAft>
                <a:spcPts val="0"/>
              </a:spcAft>
              <a:buFont typeface="Arial"/>
              <a:buChar char="•"/>
              <a:defRPr/>
            </a:pPr>
            <a:r>
              <a:rPr lang="en-US" altLang="en-US" sz="1800" dirty="0"/>
              <a:t>Intelligent</a:t>
            </a:r>
          </a:p>
          <a:p>
            <a:pPr marL="408178" indent="-408178" defTabSz="544237" eaLnBrk="1" fontAlgn="auto" hangingPunct="1">
              <a:spcAft>
                <a:spcPts val="0"/>
              </a:spcAft>
              <a:buFont typeface="Arial"/>
              <a:buChar char="•"/>
              <a:defRPr/>
            </a:pPr>
            <a:r>
              <a:rPr lang="en-US" altLang="en-US" sz="1800" dirty="0"/>
              <a:t>Creative </a:t>
            </a:r>
          </a:p>
          <a:p>
            <a:pPr marL="408178" indent="-408178" defTabSz="544237" eaLnBrk="1" fontAlgn="auto" hangingPunct="1">
              <a:spcAft>
                <a:spcPts val="0"/>
              </a:spcAft>
              <a:buFont typeface="Arial"/>
              <a:buChar char="•"/>
              <a:defRPr/>
            </a:pPr>
            <a:r>
              <a:rPr lang="en-US" altLang="en-US" sz="1800" dirty="0"/>
              <a:t>Athletic</a:t>
            </a:r>
          </a:p>
          <a:p>
            <a:pPr marL="408178" indent="-408178" defTabSz="544237" eaLnBrk="1" fontAlgn="auto" hangingPunct="1">
              <a:spcAft>
                <a:spcPts val="0"/>
              </a:spcAft>
              <a:buFont typeface="Arial"/>
              <a:buChar char="•"/>
              <a:defRPr/>
            </a:pPr>
            <a:r>
              <a:rPr lang="en-US" altLang="en-US" sz="1800" dirty="0"/>
              <a:t>Think outside the box</a:t>
            </a:r>
          </a:p>
          <a:p>
            <a:pPr marL="408178" indent="-408178" defTabSz="544237" eaLnBrk="1" fontAlgn="auto" hangingPunct="1">
              <a:spcAft>
                <a:spcPts val="0"/>
              </a:spcAft>
              <a:buFont typeface="Arial"/>
              <a:buChar char="•"/>
              <a:defRPr/>
            </a:pPr>
            <a:r>
              <a:rPr lang="en-US" altLang="en-US" sz="1800" dirty="0"/>
              <a:t>Spontaneous</a:t>
            </a:r>
          </a:p>
          <a:p>
            <a:pPr marL="408178" indent="-408178" defTabSz="544237" eaLnBrk="1" fontAlgn="auto" hangingPunct="1">
              <a:spcAft>
                <a:spcPts val="0"/>
              </a:spcAft>
              <a:buFont typeface="Arial"/>
              <a:buChar char="•"/>
              <a:defRPr/>
            </a:pPr>
            <a:r>
              <a:rPr lang="en-US" altLang="en-US" sz="1800" dirty="0"/>
              <a:t>Fun!</a:t>
            </a:r>
          </a:p>
          <a:p>
            <a:pPr marL="408178" indent="-408178" defTabSz="544237" eaLnBrk="1" fontAlgn="auto" hangingPunct="1">
              <a:spcAft>
                <a:spcPts val="0"/>
              </a:spcAft>
              <a:buFont typeface="Arial"/>
              <a:buChar char="•"/>
              <a:defRPr/>
            </a:pPr>
            <a:r>
              <a:rPr lang="en-US" altLang="en-US" sz="1800" dirty="0"/>
              <a:t>Adventurous</a:t>
            </a:r>
          </a:p>
          <a:p>
            <a:pPr marL="408178" indent="-408178" defTabSz="544237" eaLnBrk="1" fontAlgn="auto" hangingPunct="1">
              <a:spcAft>
                <a:spcPts val="0"/>
              </a:spcAft>
              <a:buFont typeface="Arial"/>
              <a:buChar char="•"/>
              <a:defRPr/>
            </a:pPr>
            <a:r>
              <a:rPr lang="en-US" altLang="en-US" sz="1800" dirty="0"/>
              <a:t>Successful</a:t>
            </a:r>
          </a:p>
          <a:p>
            <a:pPr marL="408178" indent="-408178" defTabSz="544237" eaLnBrk="1" fontAlgn="auto" hangingPunct="1">
              <a:spcAft>
                <a:spcPts val="0"/>
              </a:spcAft>
              <a:buFont typeface="Arial"/>
              <a:buChar char="•"/>
              <a:defRPr/>
            </a:pPr>
            <a:r>
              <a:rPr lang="en-US" altLang="en-US" sz="1800" dirty="0"/>
              <a:t>CEOs, Heroes, artists, athletes, musicians </a:t>
            </a:r>
          </a:p>
          <a:p>
            <a:pPr marL="408178" indent="-408178" defTabSz="544237" eaLnBrk="1" fontAlgn="auto" hangingPunct="1">
              <a:spcAft>
                <a:spcPts val="0"/>
              </a:spcAft>
              <a:buFont typeface="Arial"/>
              <a:buChar char="•"/>
              <a:defRPr/>
            </a:pPr>
            <a:endParaRPr lang="en-US" altLang="en-US" dirty="0"/>
          </a:p>
          <a:p>
            <a:pPr marL="408178" indent="-408178" defTabSz="544237" eaLnBrk="1" fontAlgn="auto" hangingPunct="1">
              <a:spcAft>
                <a:spcPts val="0"/>
              </a:spcAft>
              <a:buFont typeface="Arial"/>
              <a:buChar char="•"/>
              <a:defRPr/>
            </a:pPr>
            <a:endParaRPr lang="en-US" altLang="en-US" dirty="0"/>
          </a:p>
          <a:p>
            <a:pPr marL="408178" indent="-408178" defTabSz="544237" eaLnBrk="1" fontAlgn="auto" hangingPunct="1">
              <a:spcAft>
                <a:spcPts val="0"/>
              </a:spcAft>
              <a:buFont typeface="Arial"/>
              <a:buChar char="•"/>
              <a:defRPr/>
            </a:pPr>
            <a:endParaRPr lang="en-US" altLang="en-US" dirty="0"/>
          </a:p>
        </p:txBody>
      </p:sp>
      <p:sp>
        <p:nvSpPr>
          <p:cNvPr id="5" name="TextBox 4">
            <a:extLst>
              <a:ext uri="{FF2B5EF4-FFF2-40B4-BE49-F238E27FC236}">
                <a16:creationId xmlns:a16="http://schemas.microsoft.com/office/drawing/2014/main" id="{FAEA501C-790C-7A82-8246-DF18226A235F}"/>
              </a:ext>
            </a:extLst>
          </p:cNvPr>
          <p:cNvSpPr txBox="1"/>
          <p:nvPr/>
        </p:nvSpPr>
        <p:spPr>
          <a:xfrm>
            <a:off x="4343400" y="5881393"/>
            <a:ext cx="4572000" cy="246221"/>
          </a:xfrm>
          <a:prstGeom prst="rect">
            <a:avLst/>
          </a:prstGeom>
          <a:noFill/>
        </p:spPr>
        <p:txBody>
          <a:bodyPr wrap="square">
            <a:spAutoFit/>
          </a:bodyPr>
          <a:lstStyle/>
          <a:p>
            <a:r>
              <a:rPr lang="en-US" sz="1000" dirty="0"/>
              <a:t>Vitalii Petrenko/Shutterstock.com</a:t>
            </a:r>
          </a:p>
        </p:txBody>
      </p:sp>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98B07EC5-F33E-4E0C-B0C4-B8EAEBC4C7C3}"/>
              </a:ext>
            </a:extLst>
          </p:cNvPr>
          <p:cNvSpPr>
            <a:spLocks noGrp="1" noChangeArrowheads="1"/>
          </p:cNvSpPr>
          <p:nvPr>
            <p:ph type="title"/>
          </p:nvPr>
        </p:nvSpPr>
        <p:spPr/>
        <p:txBody>
          <a:bodyPr wrap="square" anchor="ctr">
            <a:normAutofit/>
          </a:bodyPr>
          <a:lstStyle/>
          <a:p>
            <a:pPr algn="ctr" eaLnBrk="1" hangingPunct="1"/>
            <a:r>
              <a:rPr lang="en-US" altLang="en-US" dirty="0"/>
              <a:t>Core issues with ADHD and SUD</a:t>
            </a:r>
          </a:p>
        </p:txBody>
      </p:sp>
      <p:graphicFrame>
        <p:nvGraphicFramePr>
          <p:cNvPr id="48132" name="Rectangle 3">
            <a:extLst>
              <a:ext uri="{FF2B5EF4-FFF2-40B4-BE49-F238E27FC236}">
                <a16:creationId xmlns:a16="http://schemas.microsoft.com/office/drawing/2014/main" id="{E9F219E8-3515-1632-EE47-3CCA4361377D}"/>
              </a:ext>
            </a:extLst>
          </p:cNvPr>
          <p:cNvGraphicFramePr>
            <a:graphicFrameLocks noGrp="1"/>
          </p:cNvGraphicFramePr>
          <p:nvPr>
            <p:ph idx="1"/>
            <p:extLst>
              <p:ext uri="{D42A27DB-BD31-4B8C-83A1-F6EECF244321}">
                <p14:modId xmlns:p14="http://schemas.microsoft.com/office/powerpoint/2010/main" val="3806462895"/>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checke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22B2773E-41A6-43FB-9607-1ED631BF6451}"/>
              </a:ext>
            </a:extLst>
          </p:cNvPr>
          <p:cNvSpPr>
            <a:spLocks noGrp="1" noChangeArrowheads="1"/>
          </p:cNvSpPr>
          <p:nvPr>
            <p:ph type="title"/>
          </p:nvPr>
        </p:nvSpPr>
        <p:spPr>
          <a:xfrm>
            <a:off x="477456" y="804863"/>
            <a:ext cx="2551494" cy="5121375"/>
          </a:xfrm>
        </p:spPr>
        <p:txBody>
          <a:bodyPr anchor="ctr">
            <a:normAutofit/>
          </a:bodyPr>
          <a:lstStyle/>
          <a:p>
            <a:pPr eaLnBrk="1" hangingPunct="1"/>
            <a:r>
              <a:rPr lang="en-US" altLang="en-US"/>
              <a:t>Implications in Treatment of ADHD and SUD</a:t>
            </a:r>
          </a:p>
        </p:txBody>
      </p:sp>
      <p:sp>
        <p:nvSpPr>
          <p:cNvPr id="83977" name="Slide Number Placeholder 3">
            <a:extLst>
              <a:ext uri="{FF2B5EF4-FFF2-40B4-BE49-F238E27FC236}">
                <a16:creationId xmlns:a16="http://schemas.microsoft.com/office/drawing/2014/main" id="{1CAEC877-8767-D332-F0FC-4996B8CE75A7}"/>
              </a:ext>
            </a:extLst>
          </p:cNvPr>
          <p:cNvSpPr>
            <a:spLocks noGrp="1"/>
          </p:cNvSpPr>
          <p:nvPr>
            <p:ph type="sldNum" sz="quarter" idx="4"/>
          </p:nvPr>
        </p:nvSpPr>
        <p:spPr>
          <a:xfrm>
            <a:off x="6457950" y="6356351"/>
            <a:ext cx="2057400" cy="365125"/>
          </a:xfrm>
        </p:spPr>
        <p:txBody>
          <a:bodyPr/>
          <a:lstStyle/>
          <a:p>
            <a:pPr>
              <a:spcAft>
                <a:spcPts val="600"/>
              </a:spcAft>
            </a:pPr>
            <a:fld id="{EA87306C-81BA-4795-A5CA-9392456A8C1E}" type="slidenum">
              <a:rPr lang="en-US" smtClean="0"/>
              <a:pPr>
                <a:spcAft>
                  <a:spcPts val="600"/>
                </a:spcAft>
              </a:pPr>
              <a:t>25</a:t>
            </a:fld>
            <a:endParaRPr lang="en-US"/>
          </a:p>
        </p:txBody>
      </p:sp>
      <p:graphicFrame>
        <p:nvGraphicFramePr>
          <p:cNvPr id="83972" name="Content Placeholder 2">
            <a:extLst>
              <a:ext uri="{FF2B5EF4-FFF2-40B4-BE49-F238E27FC236}">
                <a16:creationId xmlns:a16="http://schemas.microsoft.com/office/drawing/2014/main" id="{E90572ED-8860-43AB-CA4E-76CE31F8D128}"/>
              </a:ext>
            </a:extLst>
          </p:cNvPr>
          <p:cNvGraphicFramePr>
            <a:graphicFrameLocks noGrp="1"/>
          </p:cNvGraphicFramePr>
          <p:nvPr>
            <p:ph sz="quarter" idx="10"/>
            <p:extLst>
              <p:ext uri="{D42A27DB-BD31-4B8C-83A1-F6EECF244321}">
                <p14:modId xmlns:p14="http://schemas.microsoft.com/office/powerpoint/2010/main" val="1463889039"/>
              </p:ext>
            </p:extLst>
          </p:nvPr>
        </p:nvGraphicFramePr>
        <p:xfrm>
          <a:off x="4184504" y="804863"/>
          <a:ext cx="4287440" cy="52482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5D941E51-3D4A-44A3-A1FB-245854BDD11F}"/>
              </a:ext>
            </a:extLst>
          </p:cNvPr>
          <p:cNvSpPr>
            <a:spLocks noGrp="1" noChangeArrowheads="1"/>
          </p:cNvSpPr>
          <p:nvPr>
            <p:ph type="title"/>
          </p:nvPr>
        </p:nvSpPr>
        <p:spPr>
          <a:xfrm>
            <a:off x="628650" y="365127"/>
            <a:ext cx="7886700" cy="1326091"/>
          </a:xfrm>
        </p:spPr>
        <p:txBody>
          <a:bodyPr wrap="square" anchor="ctr">
            <a:normAutofit/>
          </a:bodyPr>
          <a:lstStyle/>
          <a:p>
            <a:pPr eaLnBrk="1" hangingPunct="1"/>
            <a:r>
              <a:rPr lang="en-US" altLang="en-US"/>
              <a:t>Etiology of ADHD</a:t>
            </a:r>
          </a:p>
        </p:txBody>
      </p:sp>
      <p:pic>
        <p:nvPicPr>
          <p:cNvPr id="7" name="Content Placeholder 6">
            <a:extLst>
              <a:ext uri="{FF2B5EF4-FFF2-40B4-BE49-F238E27FC236}">
                <a16:creationId xmlns:a16="http://schemas.microsoft.com/office/drawing/2014/main" id="{B4371FB3-633C-4A5F-9A68-13CBD2AE9B25}"/>
              </a:ext>
            </a:extLst>
          </p:cNvPr>
          <p:cNvPicPr>
            <a:picLocks noGrp="1" noChangeAspect="1"/>
          </p:cNvPicPr>
          <p:nvPr>
            <p:ph sz="half" idx="1"/>
          </p:nvPr>
        </p:nvPicPr>
        <p:blipFill>
          <a:blip r:embed="rId3" cstate="print"/>
          <a:srcRect l="11156" r="21949" b="2"/>
          <a:stretch>
            <a:fillRect/>
          </a:stretch>
        </p:blipFill>
        <p:spPr>
          <a:xfrm>
            <a:off x="628650" y="1825626"/>
            <a:ext cx="3886200" cy="4351338"/>
          </a:xfrm>
          <a:prstGeom prst="roundRect">
            <a:avLst>
              <a:gd name="adj" fmla="val 16667"/>
            </a:avLst>
          </a:prstGeom>
          <a:noFill/>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7651" name="Text Placeholder 3">
            <a:extLst>
              <a:ext uri="{FF2B5EF4-FFF2-40B4-BE49-F238E27FC236}">
                <a16:creationId xmlns:a16="http://schemas.microsoft.com/office/drawing/2014/main" id="{3BB1336B-67CD-4E40-802D-C6316992ECD2}"/>
              </a:ext>
            </a:extLst>
          </p:cNvPr>
          <p:cNvSpPr>
            <a:spLocks noGrp="1"/>
          </p:cNvSpPr>
          <p:nvPr>
            <p:ph sz="half" idx="2"/>
          </p:nvPr>
        </p:nvSpPr>
        <p:spPr>
          <a:xfrm>
            <a:off x="4629150" y="1825626"/>
            <a:ext cx="3886200" cy="4351338"/>
          </a:xfrm>
        </p:spPr>
        <p:txBody>
          <a:bodyPr wrap="square" rtlCol="0" anchor="t">
            <a:normAutofit/>
          </a:bodyPr>
          <a:lstStyle/>
          <a:p>
            <a:pPr marL="342900" indent="-342900" defTabSz="544237" eaLnBrk="1" fontAlgn="auto" hangingPunct="1">
              <a:spcAft>
                <a:spcPts val="0"/>
              </a:spcAft>
              <a:buFont typeface="Arial" panose="020B0604020202020204" pitchFamily="34" charset="0"/>
              <a:buChar char="•"/>
              <a:defRPr/>
            </a:pPr>
            <a:r>
              <a:rPr lang="en-US" altLang="en-US" sz="1900" dirty="0"/>
              <a:t>Genetics </a:t>
            </a:r>
          </a:p>
          <a:p>
            <a:pPr marL="685817" lvl="1" indent="-342900" defTabSz="544237" eaLnBrk="1" fontAlgn="auto" hangingPunct="1">
              <a:spcAft>
                <a:spcPts val="0"/>
              </a:spcAft>
              <a:buFont typeface="Arial" panose="020B0604020202020204" pitchFamily="34" charset="0"/>
              <a:buChar char="•"/>
              <a:defRPr/>
            </a:pPr>
            <a:r>
              <a:rPr lang="en-US" altLang="en-US" sz="1900"/>
              <a:t>Researchers at the National Institutes of Health have successfully identified differences in gene activity in the brains of people with attention deficit hyperactivity disorder (ADHD)</a:t>
            </a:r>
          </a:p>
          <a:p>
            <a:pPr marL="342900" indent="-342900" defTabSz="544237" eaLnBrk="1" fontAlgn="auto" hangingPunct="1">
              <a:spcAft>
                <a:spcPts val="0"/>
              </a:spcAft>
              <a:buFont typeface="Arial" panose="020B0604020202020204" pitchFamily="34" charset="0"/>
              <a:buChar char="•"/>
              <a:defRPr/>
            </a:pPr>
            <a:r>
              <a:rPr lang="en-US" altLang="en-US" sz="1900" dirty="0"/>
              <a:t>Oxygen deprivation</a:t>
            </a:r>
          </a:p>
          <a:p>
            <a:pPr marL="342900" indent="-342900" defTabSz="544237" eaLnBrk="1" fontAlgn="auto" hangingPunct="1">
              <a:spcAft>
                <a:spcPts val="0"/>
              </a:spcAft>
              <a:buFont typeface="Arial" panose="020B0604020202020204" pitchFamily="34" charset="0"/>
              <a:buChar char="•"/>
              <a:defRPr/>
            </a:pPr>
            <a:r>
              <a:rPr lang="en-US" altLang="en-US" sz="1900" dirty="0"/>
              <a:t>Brain trauma</a:t>
            </a:r>
          </a:p>
          <a:p>
            <a:pPr marL="342900" indent="-342900" defTabSz="544237" eaLnBrk="1" fontAlgn="auto" hangingPunct="1">
              <a:spcAft>
                <a:spcPts val="0"/>
              </a:spcAft>
              <a:buFont typeface="Arial" panose="020B0604020202020204" pitchFamily="34" charset="0"/>
              <a:buChar char="•"/>
              <a:defRPr/>
            </a:pPr>
            <a:r>
              <a:rPr lang="en-US" altLang="en-US" sz="1900" dirty="0"/>
              <a:t>Food allergies</a:t>
            </a:r>
          </a:p>
          <a:p>
            <a:pPr marL="342900" indent="-342900" defTabSz="544237" eaLnBrk="1" fontAlgn="auto" hangingPunct="1">
              <a:spcAft>
                <a:spcPts val="0"/>
              </a:spcAft>
              <a:buFont typeface="Arial" panose="020B0604020202020204" pitchFamily="34" charset="0"/>
              <a:buChar char="•"/>
              <a:defRPr/>
            </a:pPr>
            <a:r>
              <a:rPr lang="en-US" altLang="en-US" sz="1900" dirty="0"/>
              <a:t>Lead exposure</a:t>
            </a:r>
          </a:p>
          <a:p>
            <a:pPr marL="342900" indent="-342900" defTabSz="544237" eaLnBrk="1" fontAlgn="auto" hangingPunct="1">
              <a:spcAft>
                <a:spcPts val="0"/>
              </a:spcAft>
              <a:buFont typeface="Arial" panose="020B0604020202020204" pitchFamily="34" charset="0"/>
              <a:buChar char="•"/>
              <a:defRPr/>
            </a:pPr>
            <a:r>
              <a:rPr lang="en-US" altLang="en-US" sz="1900" dirty="0"/>
              <a:t>Infections</a:t>
            </a:r>
          </a:p>
          <a:p>
            <a:pPr marL="342900" indent="-342900" defTabSz="544237" eaLnBrk="1" fontAlgn="auto" hangingPunct="1">
              <a:spcAft>
                <a:spcPts val="0"/>
              </a:spcAft>
              <a:buFont typeface="Arial" panose="020B0604020202020204" pitchFamily="34" charset="0"/>
              <a:buChar char="•"/>
              <a:defRPr/>
            </a:pPr>
            <a:endParaRPr lang="en-US" altLang="en-US" sz="19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CEC3B87B-DFAC-47CB-B6F5-7D1DC1FA5076}"/>
              </a:ext>
            </a:extLst>
          </p:cNvPr>
          <p:cNvSpPr>
            <a:spLocks noGrp="1" noChangeArrowheads="1"/>
          </p:cNvSpPr>
          <p:nvPr>
            <p:ph type="title"/>
          </p:nvPr>
        </p:nvSpPr>
        <p:spPr/>
        <p:txBody>
          <a:bodyPr wrap="square" anchor="ctr">
            <a:normAutofit/>
          </a:bodyPr>
          <a:lstStyle/>
          <a:p>
            <a:pPr algn="ctr" eaLnBrk="1" hangingPunct="1"/>
            <a:r>
              <a:rPr lang="en-US" altLang="en-US" dirty="0"/>
              <a:t>ADHD and Inheritance</a:t>
            </a:r>
          </a:p>
        </p:txBody>
      </p:sp>
      <p:graphicFrame>
        <p:nvGraphicFramePr>
          <p:cNvPr id="52228" name="Rectangle 3">
            <a:extLst>
              <a:ext uri="{FF2B5EF4-FFF2-40B4-BE49-F238E27FC236}">
                <a16:creationId xmlns:a16="http://schemas.microsoft.com/office/drawing/2014/main" id="{F663EF66-923E-1284-5A62-EBA38E09DA0B}"/>
              </a:ext>
            </a:extLst>
          </p:cNvPr>
          <p:cNvGraphicFramePr>
            <a:graphicFrameLocks noGrp="1"/>
          </p:cNvGraphicFramePr>
          <p:nvPr>
            <p:ph idx="1"/>
            <p:extLst>
              <p:ext uri="{D42A27DB-BD31-4B8C-83A1-F6EECF244321}">
                <p14:modId xmlns:p14="http://schemas.microsoft.com/office/powerpoint/2010/main" val="1581573453"/>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checke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36136"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88181"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33933"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76002" y="1496845"/>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277" y="1668285"/>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8AA6ACB0-24B3-BB56-27A5-4DBE663549AD}"/>
              </a:ext>
            </a:extLst>
          </p:cNvPr>
          <p:cNvSpPr>
            <a:spLocks noGrp="1"/>
          </p:cNvSpPr>
          <p:nvPr>
            <p:ph type="title"/>
          </p:nvPr>
        </p:nvSpPr>
        <p:spPr>
          <a:xfrm>
            <a:off x="495031" y="891652"/>
            <a:ext cx="3309016" cy="3030724"/>
          </a:xfrm>
        </p:spPr>
        <p:txBody>
          <a:bodyPr vert="horz" lIns="91440" tIns="45720" rIns="91440" bIns="45720" rtlCol="0" anchor="b">
            <a:normAutofit/>
          </a:bodyPr>
          <a:lstStyle/>
          <a:p>
            <a:pPr algn="r" defTabSz="914400"/>
            <a:r>
              <a:rPr lang="en-US" altLang="en-US" sz="3500" kern="1200">
                <a:solidFill>
                  <a:srgbClr val="FFFFFF"/>
                </a:solidFill>
                <a:latin typeface="+mj-lt"/>
                <a:ea typeface="+mj-ea"/>
                <a:cs typeface="+mj-cs"/>
              </a:rPr>
              <a:t>The Brain</a:t>
            </a:r>
            <a:endParaRPr lang="en-US" sz="3500" kern="1200">
              <a:solidFill>
                <a:srgbClr val="FFFFFF"/>
              </a:solidFill>
              <a:latin typeface="+mj-lt"/>
              <a:ea typeface="+mj-ea"/>
              <a:cs typeface="+mj-cs"/>
            </a:endParaRPr>
          </a:p>
        </p:txBody>
      </p:sp>
      <p:pic>
        <p:nvPicPr>
          <p:cNvPr id="7" name="Content Placeholder 6">
            <a:extLst>
              <a:ext uri="{FF2B5EF4-FFF2-40B4-BE49-F238E27FC236}">
                <a16:creationId xmlns:a16="http://schemas.microsoft.com/office/drawing/2014/main" id="{738E2682-E18C-1C39-2D0C-AB9399BD6EF3}"/>
              </a:ext>
            </a:extLst>
          </p:cNvPr>
          <p:cNvPicPr>
            <a:picLocks noGrp="1" noChangeAspect="1"/>
          </p:cNvPicPr>
          <p:nvPr>
            <p:ph idx="1"/>
          </p:nvPr>
        </p:nvPicPr>
        <p:blipFill>
          <a:blip r:embed="rId2" cstate="print"/>
          <a:srcRect r="2" b="27621"/>
          <a:stretch/>
        </p:blipFill>
        <p:spPr>
          <a:xfrm>
            <a:off x="4572000" y="1192597"/>
            <a:ext cx="4206240" cy="4428355"/>
          </a:xfrm>
          <a:prstGeom prst="rect">
            <a:avLst/>
          </a:prstGeom>
          <a:noFill/>
        </p:spPr>
      </p:pic>
    </p:spTree>
    <p:extLst>
      <p:ext uri="{BB962C8B-B14F-4D97-AF65-F5344CB8AC3E}">
        <p14:creationId xmlns:p14="http://schemas.microsoft.com/office/powerpoint/2010/main" val="40708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74997"/>
            <a:ext cx="7886700" cy="850270"/>
          </a:xfrm>
        </p:spPr>
        <p:txBody>
          <a:bodyPr>
            <a:normAutofit/>
          </a:bodyPr>
          <a:lstStyle/>
          <a:p>
            <a:pPr algn="ctr"/>
            <a:r>
              <a:rPr lang="en-US" sz="3900" dirty="0"/>
              <a:t>Brain Development of a Young Adult</a:t>
            </a:r>
          </a:p>
        </p:txBody>
      </p:sp>
      <p:graphicFrame>
        <p:nvGraphicFramePr>
          <p:cNvPr id="5" name="Content Placeholder 2">
            <a:extLst>
              <a:ext uri="{FF2B5EF4-FFF2-40B4-BE49-F238E27FC236}">
                <a16:creationId xmlns:a16="http://schemas.microsoft.com/office/drawing/2014/main" id="{0BE56E49-8ACE-F9E3-A844-6E3C8B80EAF7}"/>
              </a:ext>
            </a:extLst>
          </p:cNvPr>
          <p:cNvGraphicFramePr>
            <a:graphicFrameLocks noGrp="1"/>
          </p:cNvGraphicFramePr>
          <p:nvPr>
            <p:ph idx="1"/>
          </p:nvPr>
        </p:nvGraphicFramePr>
        <p:xfrm>
          <a:off x="628650" y="2226469"/>
          <a:ext cx="78867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26613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E4A85F3-6BE4-457C-922C-C251D021394B}"/>
              </a:ext>
            </a:extLst>
          </p:cNvPr>
          <p:cNvPicPr>
            <a:picLocks noGrp="1" noChangeAspect="1"/>
          </p:cNvPicPr>
          <p:nvPr>
            <p:ph idx="1"/>
          </p:nvPr>
        </p:nvPicPr>
        <p:blipFill>
          <a:blip r:embed="rId2"/>
          <a:stretch>
            <a:fillRect/>
          </a:stretch>
        </p:blipFill>
        <p:spPr>
          <a:xfrm>
            <a:off x="90488" y="713681"/>
            <a:ext cx="8963025" cy="5041700"/>
          </a:xfrm>
          <a:prstGeom prst="rect">
            <a:avLst/>
          </a:prstGeom>
          <a:noFill/>
        </p:spPr>
      </p:pic>
      <p:sp>
        <p:nvSpPr>
          <p:cNvPr id="4" name="Slide Number Placeholder 3" hidden="1">
            <a:extLst>
              <a:ext uri="{FF2B5EF4-FFF2-40B4-BE49-F238E27FC236}">
                <a16:creationId xmlns:a16="http://schemas.microsoft.com/office/drawing/2014/main" id="{87B7F1DE-9D52-DBBE-D505-D65244570E0C}"/>
              </a:ext>
            </a:extLst>
          </p:cNvPr>
          <p:cNvSpPr>
            <a:spLocks noGrp="1"/>
          </p:cNvSpPr>
          <p:nvPr>
            <p:ph type="sldNum" sz="quarter" idx="10"/>
          </p:nvPr>
        </p:nvSpPr>
        <p:spPr/>
        <p:txBody>
          <a:bodyPr/>
          <a:lstStyle/>
          <a:p>
            <a:pPr>
              <a:spcAft>
                <a:spcPts val="600"/>
              </a:spcAft>
              <a:defRPr/>
            </a:pPr>
            <a:fld id="{C42E105F-32A4-4051-9B19-F6B52F850DB9}" type="slidenum">
              <a:rPr lang="en-US" altLang="en-US" smtClean="0"/>
              <a:pPr>
                <a:spcAft>
                  <a:spcPts val="600"/>
                </a:spcAft>
                <a:defRPr/>
              </a:pPr>
              <a:t>3</a:t>
            </a:fld>
            <a:endParaRPr lang="en-US" altLang="en-US"/>
          </a:p>
        </p:txBody>
      </p:sp>
      <p:sp>
        <p:nvSpPr>
          <p:cNvPr id="5" name="Date Placeholder 4" hidden="1">
            <a:extLst>
              <a:ext uri="{FF2B5EF4-FFF2-40B4-BE49-F238E27FC236}">
                <a16:creationId xmlns:a16="http://schemas.microsoft.com/office/drawing/2014/main" id="{F4FA53F0-F6EA-7BFE-C31A-1518A6295847}"/>
              </a:ext>
            </a:extLst>
          </p:cNvPr>
          <p:cNvSpPr>
            <a:spLocks noGrp="1"/>
          </p:cNvSpPr>
          <p:nvPr>
            <p:ph type="dt" sz="half" idx="11"/>
          </p:nvPr>
        </p:nvSpPr>
        <p:spPr/>
        <p:txBody>
          <a:bodyPr/>
          <a:lstStyle/>
          <a:p>
            <a:pPr>
              <a:spcAft>
                <a:spcPts val="600"/>
              </a:spcAft>
              <a:defRPr/>
            </a:pPr>
            <a:r>
              <a:rPr lang="en-US"/>
              <a:t>Confidential </a:t>
            </a:r>
          </a:p>
        </p:txBody>
      </p:sp>
    </p:spTree>
    <p:extLst>
      <p:ext uri="{BB962C8B-B14F-4D97-AF65-F5344CB8AC3E}">
        <p14:creationId xmlns:p14="http://schemas.microsoft.com/office/powerpoint/2010/main" val="28710415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3F9F726-A92B-815D-54A3-01AC45DB7791}"/>
              </a:ext>
            </a:extLst>
          </p:cNvPr>
          <p:cNvSpPr>
            <a:spLocks noGrp="1"/>
          </p:cNvSpPr>
          <p:nvPr>
            <p:ph type="title"/>
          </p:nvPr>
        </p:nvSpPr>
        <p:spPr/>
        <p:txBody>
          <a:bodyPr/>
          <a:lstStyle/>
          <a:p>
            <a:pPr algn="ctr"/>
            <a:r>
              <a:rPr lang="en-US" dirty="0"/>
              <a:t>The Developing Brain</a:t>
            </a:r>
          </a:p>
        </p:txBody>
      </p:sp>
      <p:pic>
        <p:nvPicPr>
          <p:cNvPr id="7" name="Content Placeholder 5" descr="A diagram of the brain&#10;&#10;Description automatically generated with medium confidence">
            <a:extLst>
              <a:ext uri="{FF2B5EF4-FFF2-40B4-BE49-F238E27FC236}">
                <a16:creationId xmlns:a16="http://schemas.microsoft.com/office/drawing/2014/main" id="{F8930F6F-BB79-2FA0-194A-1759D2385487}"/>
              </a:ext>
            </a:extLst>
          </p:cNvPr>
          <p:cNvPicPr>
            <a:picLocks noGrp="1" noChangeAspect="1"/>
          </p:cNvPicPr>
          <p:nvPr>
            <p:ph sz="half" idx="1"/>
          </p:nvPr>
        </p:nvPicPr>
        <p:blipFill rotWithShape="1">
          <a:blip r:embed="rId2"/>
          <a:stretch/>
        </p:blipFill>
        <p:spPr>
          <a:xfrm>
            <a:off x="476249" y="1981200"/>
            <a:ext cx="4133851" cy="3276599"/>
          </a:xfrm>
          <a:prstGeom prst="rect">
            <a:avLst/>
          </a:prstGeom>
          <a:noFill/>
        </p:spPr>
      </p:pic>
      <p:sp>
        <p:nvSpPr>
          <p:cNvPr id="4" name="Content Placeholder 3">
            <a:extLst>
              <a:ext uri="{FF2B5EF4-FFF2-40B4-BE49-F238E27FC236}">
                <a16:creationId xmlns:a16="http://schemas.microsoft.com/office/drawing/2014/main" id="{5A74F20C-9D0A-0A03-4403-BD1A5F23ADF7}"/>
              </a:ext>
            </a:extLst>
          </p:cNvPr>
          <p:cNvSpPr>
            <a:spLocks noGrp="1"/>
          </p:cNvSpPr>
          <p:nvPr>
            <p:ph sz="half" idx="2"/>
          </p:nvPr>
        </p:nvSpPr>
        <p:spPr/>
        <p:txBody>
          <a:bodyPr wrap="square" anchor="t">
            <a:normAutofit/>
          </a:bodyPr>
          <a:lstStyle/>
          <a:p>
            <a:r>
              <a:rPr lang="en-US" sz="1800" dirty="0"/>
              <a:t>The image depicts top and side views of the developing brain.</a:t>
            </a:r>
          </a:p>
          <a:p>
            <a:r>
              <a:rPr lang="en-US" sz="1800" dirty="0"/>
              <a:t> The prefrontal cortex is the last area of the brain to mature.</a:t>
            </a:r>
          </a:p>
          <a:p>
            <a:r>
              <a:rPr lang="en-US" sz="1800" dirty="0"/>
              <a:t>The brain continues to develop through early adulthood. </a:t>
            </a:r>
          </a:p>
          <a:p>
            <a:r>
              <a:rPr lang="en-US" sz="1800" dirty="0"/>
              <a:t>Mature brain regions at each developmental stage are indicated in blue. </a:t>
            </a:r>
          </a:p>
          <a:p>
            <a:r>
              <a:rPr lang="en-US" sz="1800" dirty="0"/>
              <a:t>The </a:t>
            </a:r>
            <a:r>
              <a:rPr lang="en-US" sz="1800" b="1" dirty="0"/>
              <a:t>prefrontal cortex </a:t>
            </a:r>
            <a:r>
              <a:rPr lang="en-US" sz="1800" dirty="0"/>
              <a:t>(red circles), which governs judgment and self-control, is the last part of the brain to mature.</a:t>
            </a:r>
          </a:p>
          <a:p>
            <a:pPr marL="0" indent="0">
              <a:buNone/>
            </a:pPr>
            <a:endParaRPr lang="en-US" sz="1800" dirty="0"/>
          </a:p>
        </p:txBody>
      </p:sp>
      <p:sp>
        <p:nvSpPr>
          <p:cNvPr id="9" name="TextBox 8">
            <a:extLst>
              <a:ext uri="{FF2B5EF4-FFF2-40B4-BE49-F238E27FC236}">
                <a16:creationId xmlns:a16="http://schemas.microsoft.com/office/drawing/2014/main" id="{09BE74E6-3E2A-6C92-80B7-71529DBB9F7C}"/>
              </a:ext>
            </a:extLst>
          </p:cNvPr>
          <p:cNvSpPr txBox="1"/>
          <p:nvPr/>
        </p:nvSpPr>
        <p:spPr>
          <a:xfrm>
            <a:off x="152400" y="6151241"/>
            <a:ext cx="4572000" cy="341632"/>
          </a:xfrm>
          <a:prstGeom prst="rect">
            <a:avLst/>
          </a:prstGeom>
          <a:noFill/>
        </p:spPr>
        <p:txBody>
          <a:bodyPr wrap="square">
            <a:spAutoFit/>
          </a:bodyPr>
          <a:lstStyle/>
          <a:p>
            <a:pPr marL="0" marR="0" lvl="0" indent="-171458" algn="l" defTabSz="685835" rtl="0" eaLnBrk="0" fontAlgn="base" latinLnBrk="0" hangingPunct="0">
              <a:lnSpc>
                <a:spcPct val="90000"/>
              </a:lnSpc>
              <a:spcBef>
                <a:spcPts val="75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a:ea typeface="+mn-ea"/>
                <a:cs typeface="+mn-cs"/>
              </a:rPr>
              <a:t>Source: PNAS 101:8174–8179, 2004.</a:t>
            </a:r>
          </a:p>
        </p:txBody>
      </p:sp>
    </p:spTree>
    <p:extLst>
      <p:ext uri="{BB962C8B-B14F-4D97-AF65-F5344CB8AC3E}">
        <p14:creationId xmlns:p14="http://schemas.microsoft.com/office/powerpoint/2010/main" val="2627793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326091"/>
          </a:xfrm>
        </p:spPr>
        <p:txBody>
          <a:bodyPr wrap="square" anchor="ctr">
            <a:normAutofit/>
          </a:bodyPr>
          <a:lstStyle/>
          <a:p>
            <a:r>
              <a:rPr lang="en-US"/>
              <a:t>Brain Development</a:t>
            </a:r>
          </a:p>
        </p:txBody>
      </p:sp>
      <p:pic>
        <p:nvPicPr>
          <p:cNvPr id="14" name="Picture 13" descr="Red Triangles">
            <a:extLst>
              <a:ext uri="{FF2B5EF4-FFF2-40B4-BE49-F238E27FC236}">
                <a16:creationId xmlns:a16="http://schemas.microsoft.com/office/drawing/2014/main" id="{001B70F4-C73F-5FC4-8ED7-E3086B370EB3}"/>
              </a:ext>
            </a:extLst>
          </p:cNvPr>
          <p:cNvPicPr>
            <a:picLocks noChangeAspect="1"/>
          </p:cNvPicPr>
          <p:nvPr/>
        </p:nvPicPr>
        <p:blipFill>
          <a:blip r:embed="rId3"/>
          <a:srcRect l="19238" r="19361"/>
          <a:stretch>
            <a:fillRect/>
          </a:stretch>
        </p:blipFill>
        <p:spPr>
          <a:xfrm>
            <a:off x="628650" y="1825626"/>
            <a:ext cx="3886200" cy="4351338"/>
          </a:xfrm>
          <a:prstGeom prst="rect">
            <a:avLst/>
          </a:prstGeom>
          <a:noFill/>
        </p:spPr>
      </p:pic>
      <p:sp>
        <p:nvSpPr>
          <p:cNvPr id="3" name="Content Placeholder 2"/>
          <p:cNvSpPr>
            <a:spLocks noGrp="1"/>
          </p:cNvSpPr>
          <p:nvPr>
            <p:ph sz="half" idx="2"/>
          </p:nvPr>
        </p:nvSpPr>
        <p:spPr>
          <a:xfrm>
            <a:off x="4629150" y="1825626"/>
            <a:ext cx="3886200" cy="4351338"/>
          </a:xfrm>
        </p:spPr>
        <p:txBody>
          <a:bodyPr wrap="square" anchor="t">
            <a:normAutofit/>
          </a:bodyPr>
          <a:lstStyle/>
          <a:p>
            <a:r>
              <a:rPr lang="en-US" sz="1900"/>
              <a:t>Brain plasticity and critical period for learning emotion regulation – implications for window of optimal intervention (Dahl, 2004)</a:t>
            </a:r>
          </a:p>
          <a:p>
            <a:r>
              <a:rPr lang="en-US" sz="1900"/>
              <a:t>Vulnerability as opportunity</a:t>
            </a:r>
          </a:p>
          <a:p>
            <a:r>
              <a:rPr lang="en-US" sz="1900" b="1"/>
              <a:t>Risk taking, intensity, arousal/sensation seeking and emotional vulnerability </a:t>
            </a:r>
            <a:r>
              <a:rPr lang="en-US" sz="1900"/>
              <a:t>as normative with context as a mediating valuable toward dysfunction</a:t>
            </a:r>
          </a:p>
          <a:p>
            <a:r>
              <a:rPr lang="en-US" sz="1900"/>
              <a:t>Not everyone is at the same place on the continuum of risk and thrill seeking</a:t>
            </a:r>
          </a:p>
        </p:txBody>
      </p:sp>
    </p:spTree>
    <p:extLst>
      <p:ext uri="{BB962C8B-B14F-4D97-AF65-F5344CB8AC3E}">
        <p14:creationId xmlns:p14="http://schemas.microsoft.com/office/powerpoint/2010/main" val="24370465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descr="Brain in head">
            <a:extLst>
              <a:ext uri="{FF2B5EF4-FFF2-40B4-BE49-F238E27FC236}">
                <a16:creationId xmlns:a16="http://schemas.microsoft.com/office/drawing/2014/main" id="{0AA7EF2A-491E-3A94-A382-4A3A6A82D9E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3000" y="-2"/>
            <a:ext cx="6858000" cy="6858000"/>
          </a:xfrm>
          <a:prstGeom prst="rect">
            <a:avLst/>
          </a:prstGeom>
        </p:spPr>
      </p:pic>
      <p:sp>
        <p:nvSpPr>
          <p:cNvPr id="6" name="Title 5">
            <a:extLst>
              <a:ext uri="{FF2B5EF4-FFF2-40B4-BE49-F238E27FC236}">
                <a16:creationId xmlns:a16="http://schemas.microsoft.com/office/drawing/2014/main" id="{9C6F7D6D-60CD-0EC9-1FF7-101743510448}"/>
              </a:ext>
            </a:extLst>
          </p:cNvPr>
          <p:cNvSpPr>
            <a:spLocks noGrp="1"/>
          </p:cNvSpPr>
          <p:nvPr>
            <p:ph type="title"/>
          </p:nvPr>
        </p:nvSpPr>
        <p:spPr>
          <a:xfrm>
            <a:off x="899932" y="2335192"/>
            <a:ext cx="7344137" cy="2187616"/>
          </a:xfrm>
        </p:spPr>
        <p:txBody>
          <a:bodyPr vert="horz" lIns="68580" tIns="34290" rIns="68580" bIns="34290" rtlCol="0" anchor="ctr">
            <a:normAutofit/>
          </a:bodyPr>
          <a:lstStyle/>
          <a:p>
            <a:r>
              <a:rPr lang="en-US"/>
              <a:t>ADHD and the Brain</a:t>
            </a:r>
          </a:p>
        </p:txBody>
      </p:sp>
      <p:sp>
        <p:nvSpPr>
          <p:cNvPr id="5" name="Date Placeholder 4" hidden="1">
            <a:extLst>
              <a:ext uri="{FF2B5EF4-FFF2-40B4-BE49-F238E27FC236}">
                <a16:creationId xmlns:a16="http://schemas.microsoft.com/office/drawing/2014/main" id="{267E8073-4A89-10F6-CA6E-D2CA35A1BEAD}"/>
              </a:ext>
            </a:extLst>
          </p:cNvPr>
          <p:cNvSpPr>
            <a:spLocks noGrp="1"/>
          </p:cNvSpPr>
          <p:nvPr>
            <p:ph type="dt" sz="half" idx="4294967295"/>
          </p:nvPr>
        </p:nvSpPr>
        <p:spPr>
          <a:xfrm>
            <a:off x="5502827" y="5656409"/>
            <a:ext cx="3145431" cy="273844"/>
          </a:xfrm>
        </p:spPr>
        <p:txBody>
          <a:bodyPr vert="horz" lIns="68580" tIns="34290" rIns="68580" bIns="34290" rtlCol="0" anchor="ctr">
            <a:normAutofit/>
          </a:bodyPr>
          <a:lstStyle/>
          <a:p>
            <a:pPr defTabSz="685800" eaLnBrk="1" fontAlgn="auto" hangingPunct="1">
              <a:spcBef>
                <a:spcPts val="0"/>
              </a:spcBef>
              <a:spcAft>
                <a:spcPts val="450"/>
              </a:spcAft>
              <a:defRPr/>
            </a:pPr>
            <a:r>
              <a:rPr lang="en-US">
                <a:solidFill>
                  <a:srgbClr val="36371F"/>
                </a:solidFill>
                <a:latin typeface="Univers Condensed Light"/>
                <a:cs typeface="+mn-cs"/>
              </a:rPr>
              <a:t>Confidential </a:t>
            </a:r>
          </a:p>
        </p:txBody>
      </p:sp>
      <p:sp>
        <p:nvSpPr>
          <p:cNvPr id="4" name="Slide Number Placeholder 3" hidden="1">
            <a:extLst>
              <a:ext uri="{FF2B5EF4-FFF2-40B4-BE49-F238E27FC236}">
                <a16:creationId xmlns:a16="http://schemas.microsoft.com/office/drawing/2014/main" id="{9A2A0621-303A-BD32-05AD-EC29A93D9D4B}"/>
              </a:ext>
            </a:extLst>
          </p:cNvPr>
          <p:cNvSpPr>
            <a:spLocks noGrp="1"/>
          </p:cNvSpPr>
          <p:nvPr>
            <p:ph type="sldNum" sz="quarter" idx="4294967295"/>
          </p:nvPr>
        </p:nvSpPr>
        <p:spPr>
          <a:xfrm>
            <a:off x="8701858" y="5656409"/>
            <a:ext cx="353165" cy="273844"/>
          </a:xfrm>
        </p:spPr>
        <p:txBody>
          <a:bodyPr vert="horz" lIns="68580" tIns="34290" rIns="68580" bIns="34290" rtlCol="0" anchor="ctr">
            <a:normAutofit/>
          </a:bodyPr>
          <a:lstStyle/>
          <a:p>
            <a:pPr algn="r" defTabSz="685800" eaLnBrk="1" fontAlgn="auto" hangingPunct="1">
              <a:spcBef>
                <a:spcPts val="0"/>
              </a:spcBef>
              <a:spcAft>
                <a:spcPts val="450"/>
              </a:spcAft>
              <a:defRPr/>
            </a:pPr>
            <a:fld id="{C42E105F-32A4-4051-9B19-F6B52F850DB9}" type="slidenum">
              <a:rPr lang="en-US" altLang="en-US" sz="825">
                <a:solidFill>
                  <a:srgbClr val="36371F"/>
                </a:solidFill>
                <a:latin typeface="Univers Condensed Light"/>
                <a:cs typeface="+mn-cs"/>
              </a:rPr>
              <a:pPr algn="r" defTabSz="685800" eaLnBrk="1" fontAlgn="auto" hangingPunct="1">
                <a:spcBef>
                  <a:spcPts val="0"/>
                </a:spcBef>
                <a:spcAft>
                  <a:spcPts val="450"/>
                </a:spcAft>
                <a:defRPr/>
              </a:pPr>
              <a:t>32</a:t>
            </a:fld>
            <a:endParaRPr lang="en-US" altLang="en-US" sz="825">
              <a:solidFill>
                <a:srgbClr val="36371F"/>
              </a:solidFill>
              <a:latin typeface="Univers Condensed Light"/>
              <a:cs typeface="+mn-cs"/>
            </a:endParaRPr>
          </a:p>
        </p:txBody>
      </p:sp>
    </p:spTree>
    <p:extLst>
      <p:ext uri="{BB962C8B-B14F-4D97-AF65-F5344CB8AC3E}">
        <p14:creationId xmlns:p14="http://schemas.microsoft.com/office/powerpoint/2010/main" val="384749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par>
                                <p:cTn id="8" presetID="10" presetClass="entr" presetSubtype="0" fill="hold" nodeType="withEffect">
                                  <p:stCondLst>
                                    <p:cond delay="500"/>
                                  </p:stCondLst>
                                  <p:iterate>
                                    <p:tmPct val="10000"/>
                                  </p:iterate>
                                  <p:childTnLst>
                                    <p:set>
                                      <p:cBhvr>
                                        <p:cTn id="9" dur="1" fill="hold">
                                          <p:stCondLst>
                                            <p:cond delay="0"/>
                                          </p:stCondLst>
                                        </p:cTn>
                                        <p:tgtEl>
                                          <p:spTgt spid="10"/>
                                        </p:tgtEl>
                                        <p:attrNameLst>
                                          <p:attrName>style.visibility</p:attrName>
                                        </p:attrNameLst>
                                      </p:cBhvr>
                                      <p:to>
                                        <p:strVal val="visible"/>
                                      </p:to>
                                    </p:set>
                                    <p:animEffect transition="in" filter="fade">
                                      <p:cBhvr>
                                        <p:cTn id="10"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525DFDB-84DC-AEA7-4489-DAC79A7211A5}"/>
              </a:ext>
            </a:extLst>
          </p:cNvPr>
          <p:cNvSpPr txBox="1"/>
          <p:nvPr/>
        </p:nvSpPr>
        <p:spPr bwMode="auto">
          <a:xfrm>
            <a:off x="404481" y="5961856"/>
            <a:ext cx="5486400" cy="566738"/>
          </a:xfrm>
          <a:prstGeom prst="rect">
            <a:avLst/>
          </a:prstGeom>
          <a:noFill/>
          <a:ln>
            <a:noFill/>
          </a:ln>
        </p:spPr>
        <p:txBody>
          <a:bodyPr vert="horz" wrap="square" lIns="91440" tIns="45720" rIns="91440" bIns="45720" numCol="1" anchor="b" anchorCtr="0" compatLnSpc="1">
            <a:prstTxWarp prst="textNoShape">
              <a:avLst/>
            </a:prstTxWarp>
            <a:normAutofit/>
          </a:bodyPr>
          <a:lstStyle/>
          <a:p>
            <a:pPr defTabSz="685835">
              <a:lnSpc>
                <a:spcPct val="90000"/>
              </a:lnSpc>
              <a:spcAft>
                <a:spcPts val="600"/>
              </a:spcAft>
            </a:pPr>
            <a:r>
              <a:rPr lang="en-US" sz="1000" b="1" i="1" kern="1200" dirty="0">
                <a:effectLst/>
                <a:latin typeface="+mj-lt"/>
                <a:ea typeface="+mj-ea"/>
                <a:cs typeface="+mj-cs"/>
              </a:rPr>
              <a:t>Source: </a:t>
            </a:r>
            <a:r>
              <a:rPr lang="en-US" sz="1000" b="1" i="1" u="none" strike="noStrike" kern="1200" dirty="0">
                <a:effectLst/>
                <a:latin typeface="+mj-lt"/>
                <a:ea typeface="+mj-ea"/>
                <a:cs typeface="+mj-cs"/>
                <a:hlinkClick r:id="rId3">
                  <a:extLst>
                    <a:ext uri="{A12FA001-AC4F-418D-AE19-62706E023703}">
                      <ahyp:hlinkClr xmlns:ahyp="http://schemas.microsoft.com/office/drawing/2018/hyperlinkcolor" val="tx"/>
                    </a:ext>
                  </a:extLst>
                </a:hlinkClick>
              </a:rPr>
              <a:t>The Appalachian Online</a:t>
            </a:r>
            <a:endParaRPr lang="en-US" sz="1000" b="1" kern="1200" dirty="0">
              <a:latin typeface="+mj-lt"/>
              <a:ea typeface="+mj-ea"/>
              <a:cs typeface="+mj-cs"/>
            </a:endParaRPr>
          </a:p>
        </p:txBody>
      </p:sp>
      <p:pic>
        <p:nvPicPr>
          <p:cNvPr id="1026" name="Picture 2" descr="ADHD From a Scientific Point-of-View - UnlockingADHD">
            <a:extLst>
              <a:ext uri="{FF2B5EF4-FFF2-40B4-BE49-F238E27FC236}">
                <a16:creationId xmlns:a16="http://schemas.microsoft.com/office/drawing/2014/main" id="{AB230D32-215D-04B2-9C67-3D0987E9E48B}"/>
              </a:ext>
            </a:extLst>
          </p:cNvPr>
          <p:cNvPicPr>
            <a:picLocks noGrp="1" noChangeAspect="1" noChangeArrowheads="1"/>
          </p:cNvPicPr>
          <p:nvPr>
            <p:ph type="pic" idx="1"/>
          </p:nvPr>
        </p:nvPicPr>
        <p:blipFill>
          <a:blip r:embed="rId4">
            <a:extLst>
              <a:ext uri="{28A0092B-C50C-407E-A947-70E740481C1C}">
                <a14:useLocalDpi xmlns:a14="http://schemas.microsoft.com/office/drawing/2010/main" val="0"/>
              </a:ext>
            </a:extLst>
          </a:blip>
          <a:stretch/>
        </p:blipFill>
        <p:spPr bwMode="auto">
          <a:xfrm>
            <a:off x="1295400" y="612774"/>
            <a:ext cx="6440488" cy="5591851"/>
          </a:xfrm>
          <a:prstGeom prst="rect">
            <a:avLst/>
          </a:prstGeom>
          <a:noFill/>
        </p:spPr>
      </p:pic>
    </p:spTree>
    <p:extLst>
      <p:ext uri="{BB962C8B-B14F-4D97-AF65-F5344CB8AC3E}">
        <p14:creationId xmlns:p14="http://schemas.microsoft.com/office/powerpoint/2010/main" val="2215191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4">
            <a:extLst>
              <a:ext uri="{FF2B5EF4-FFF2-40B4-BE49-F238E27FC236}">
                <a16:creationId xmlns:a16="http://schemas.microsoft.com/office/drawing/2014/main" id="{DFD8B24F-FC66-494C-A4C4-51DC89E84387}"/>
              </a:ext>
            </a:extLst>
          </p:cNvPr>
          <p:cNvSpPr>
            <a:spLocks noGrp="1" noChangeArrowheads="1"/>
          </p:cNvSpPr>
          <p:nvPr>
            <p:ph type="title"/>
          </p:nvPr>
        </p:nvSpPr>
        <p:spPr/>
        <p:txBody>
          <a:bodyPr wrap="square" anchor="ctr">
            <a:normAutofit/>
          </a:bodyPr>
          <a:lstStyle/>
          <a:p>
            <a:pPr algn="ctr" eaLnBrk="1" hangingPunct="1"/>
            <a:r>
              <a:rPr lang="en-US" altLang="en-US" dirty="0"/>
              <a:t>Executive Functioning- The CEO of the Brain</a:t>
            </a:r>
          </a:p>
        </p:txBody>
      </p:sp>
      <p:graphicFrame>
        <p:nvGraphicFramePr>
          <p:cNvPr id="60420" name="Content Placeholder 2">
            <a:extLst>
              <a:ext uri="{FF2B5EF4-FFF2-40B4-BE49-F238E27FC236}">
                <a16:creationId xmlns:a16="http://schemas.microsoft.com/office/drawing/2014/main" id="{A1793CD2-6867-42EC-50F4-F6A5CB71E58D}"/>
              </a:ext>
            </a:extLst>
          </p:cNvPr>
          <p:cNvGraphicFramePr>
            <a:graphicFrameLocks noGrp="1"/>
          </p:cNvGraphicFramePr>
          <p:nvPr>
            <p:ph idx="1"/>
            <p:extLst>
              <p:ext uri="{D42A27DB-BD31-4B8C-83A1-F6EECF244321}">
                <p14:modId xmlns:p14="http://schemas.microsoft.com/office/powerpoint/2010/main" val="607872095"/>
              </p:ext>
            </p:extLst>
          </p:nvPr>
        </p:nvGraphicFramePr>
        <p:xfrm>
          <a:off x="628650" y="1524000"/>
          <a:ext cx="7886700" cy="4652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F0F13-64E1-F6FC-0350-89AEF7D5BF74}"/>
            </a:ext>
          </a:extLst>
        </p:cNvPr>
        <p:cNvGrpSpPr/>
        <p:nvPr/>
      </p:nvGrpSpPr>
      <p:grpSpPr>
        <a:xfrm>
          <a:off x="0" y="0"/>
          <a:ext cx="0" cy="0"/>
          <a:chOff x="0" y="0"/>
          <a:chExt cx="0" cy="0"/>
        </a:xfrm>
      </p:grpSpPr>
      <p:sp>
        <p:nvSpPr>
          <p:cNvPr id="60418" name="Title 4">
            <a:extLst>
              <a:ext uri="{FF2B5EF4-FFF2-40B4-BE49-F238E27FC236}">
                <a16:creationId xmlns:a16="http://schemas.microsoft.com/office/drawing/2014/main" id="{19211D18-D1A9-99AC-07F9-3A7A98AA34F5}"/>
              </a:ext>
            </a:extLst>
          </p:cNvPr>
          <p:cNvSpPr>
            <a:spLocks noGrp="1" noChangeArrowheads="1"/>
          </p:cNvSpPr>
          <p:nvPr>
            <p:ph type="title"/>
          </p:nvPr>
        </p:nvSpPr>
        <p:spPr/>
        <p:txBody>
          <a:bodyPr wrap="square" anchor="ctr">
            <a:normAutofit/>
          </a:bodyPr>
          <a:lstStyle/>
          <a:p>
            <a:pPr algn="ctr" eaLnBrk="1" hangingPunct="1"/>
            <a:r>
              <a:rPr lang="en-US" altLang="en-US" dirty="0"/>
              <a:t>The Limbic System- The Emotional CEO</a:t>
            </a:r>
          </a:p>
        </p:txBody>
      </p:sp>
      <p:graphicFrame>
        <p:nvGraphicFramePr>
          <p:cNvPr id="60420" name="Content Placeholder 2">
            <a:extLst>
              <a:ext uri="{FF2B5EF4-FFF2-40B4-BE49-F238E27FC236}">
                <a16:creationId xmlns:a16="http://schemas.microsoft.com/office/drawing/2014/main" id="{D2CF03B5-D4BB-1726-506B-F1B42BEA44B8}"/>
              </a:ext>
            </a:extLst>
          </p:cNvPr>
          <p:cNvGraphicFramePr>
            <a:graphicFrameLocks noGrp="1"/>
          </p:cNvGraphicFramePr>
          <p:nvPr>
            <p:ph idx="1"/>
            <p:extLst>
              <p:ext uri="{D42A27DB-BD31-4B8C-83A1-F6EECF244321}">
                <p14:modId xmlns:p14="http://schemas.microsoft.com/office/powerpoint/2010/main" val="2772389342"/>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92356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uman brain nerve cells">
            <a:extLst>
              <a:ext uri="{FF2B5EF4-FFF2-40B4-BE49-F238E27FC236}">
                <a16:creationId xmlns:a16="http://schemas.microsoft.com/office/drawing/2014/main" id="{0F758668-6242-119B-45BF-9444690C2923}"/>
              </a:ext>
            </a:extLst>
          </p:cNvPr>
          <p:cNvPicPr>
            <a:picLocks noChangeAspect="1"/>
          </p:cNvPicPr>
          <p:nvPr/>
        </p:nvPicPr>
        <p:blipFill>
          <a:blip r:embed="rId2"/>
          <a:srcRect/>
          <a:stretch>
            <a:fillRect/>
          </a:stretch>
        </p:blipFill>
        <p:spPr>
          <a:xfrm>
            <a:off x="20" y="-2"/>
            <a:ext cx="9143980" cy="6858000"/>
          </a:xfrm>
          <a:prstGeom prst="rect">
            <a:avLst/>
          </a:prstGeom>
          <a:noFill/>
        </p:spPr>
      </p:pic>
      <p:sp>
        <p:nvSpPr>
          <p:cNvPr id="2" name="Title 1">
            <a:extLst>
              <a:ext uri="{FF2B5EF4-FFF2-40B4-BE49-F238E27FC236}">
                <a16:creationId xmlns:a16="http://schemas.microsoft.com/office/drawing/2014/main" id="{588DE7F5-41F4-C945-63D9-B91A84534A98}"/>
              </a:ext>
            </a:extLst>
          </p:cNvPr>
          <p:cNvSpPr>
            <a:spLocks noGrp="1"/>
          </p:cNvSpPr>
          <p:nvPr>
            <p:ph type="title"/>
          </p:nvPr>
        </p:nvSpPr>
        <p:spPr>
          <a:xfrm>
            <a:off x="899932" y="2335192"/>
            <a:ext cx="7344137" cy="2187616"/>
          </a:xfrm>
        </p:spPr>
        <p:txBody>
          <a:bodyPr vert="horz" lIns="91440" tIns="45720" rIns="91440" bIns="45720" rtlCol="0" anchor="ctr">
            <a:normAutofit/>
          </a:bodyPr>
          <a:lstStyle/>
          <a:p>
            <a:pPr defTabSz="914400"/>
            <a:r>
              <a:rPr lang="en-US" i="1" kern="1200" cap="all" baseline="0"/>
              <a:t>Neurotransmitters and ADHD</a:t>
            </a:r>
          </a:p>
        </p:txBody>
      </p:sp>
    </p:spTree>
    <p:extLst>
      <p:ext uri="{BB962C8B-B14F-4D97-AF65-F5344CB8AC3E}">
        <p14:creationId xmlns:p14="http://schemas.microsoft.com/office/powerpoint/2010/main" val="165468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B27275-5154-4282-BB9F-389D19D1040B}"/>
              </a:ext>
            </a:extLst>
          </p:cNvPr>
          <p:cNvSpPr>
            <a:spLocks noGrp="1"/>
          </p:cNvSpPr>
          <p:nvPr>
            <p:ph type="title"/>
          </p:nvPr>
        </p:nvSpPr>
        <p:spPr/>
        <p:txBody>
          <a:bodyPr wrap="square" rtlCol="0" anchor="ctr">
            <a:normAutofit/>
          </a:bodyPr>
          <a:lstStyle/>
          <a:p>
            <a:pPr defTabSz="544237" eaLnBrk="1" fontAlgn="auto" hangingPunct="1">
              <a:spcAft>
                <a:spcPts val="0"/>
              </a:spcAft>
              <a:defRPr/>
            </a:pPr>
            <a:r>
              <a:rPr lang="en-US"/>
              <a:t>Biochemistry of the Brain</a:t>
            </a:r>
          </a:p>
        </p:txBody>
      </p:sp>
      <p:sp>
        <p:nvSpPr>
          <p:cNvPr id="39940" name="Content Placeholder 6">
            <a:extLst>
              <a:ext uri="{FF2B5EF4-FFF2-40B4-BE49-F238E27FC236}">
                <a16:creationId xmlns:a16="http://schemas.microsoft.com/office/drawing/2014/main" id="{ADAB44B8-77F3-4A52-8D43-8663C55DDFE2}"/>
              </a:ext>
            </a:extLst>
          </p:cNvPr>
          <p:cNvSpPr>
            <a:spLocks noGrp="1"/>
          </p:cNvSpPr>
          <p:nvPr>
            <p:ph sz="half" idx="1"/>
          </p:nvPr>
        </p:nvSpPr>
        <p:spPr>
          <a:xfrm>
            <a:off x="4876800" y="1848115"/>
            <a:ext cx="3886200" cy="4351338"/>
          </a:xfrm>
        </p:spPr>
        <p:txBody>
          <a:bodyPr wrap="square" rtlCol="0" anchor="t">
            <a:noAutofit/>
          </a:bodyPr>
          <a:lstStyle/>
          <a:p>
            <a:pPr marL="408178" indent="-408178" defTabSz="544237" eaLnBrk="1" fontAlgn="auto" hangingPunct="1">
              <a:spcAft>
                <a:spcPts val="0"/>
              </a:spcAft>
              <a:buFont typeface="Arial"/>
              <a:buChar char="•"/>
              <a:defRPr/>
            </a:pPr>
            <a:r>
              <a:rPr lang="en-US" altLang="en-US" sz="1800" b="1" dirty="0">
                <a:solidFill>
                  <a:schemeClr val="accent5"/>
                </a:solidFill>
              </a:rPr>
              <a:t>Dopamine:</a:t>
            </a:r>
            <a:r>
              <a:rPr lang="en-US" altLang="en-US" sz="1800" dirty="0"/>
              <a:t> helps to repress our impulses, compulsivity, and addictive behaviors. *reward center* </a:t>
            </a:r>
          </a:p>
          <a:p>
            <a:pPr marL="408178" indent="-408178" defTabSz="544237" eaLnBrk="1" fontAlgn="auto" hangingPunct="1">
              <a:spcAft>
                <a:spcPts val="0"/>
              </a:spcAft>
              <a:buFont typeface="Arial"/>
              <a:buChar char="•"/>
              <a:defRPr/>
            </a:pPr>
            <a:r>
              <a:rPr lang="en-US" altLang="en-US" sz="1800" b="1" dirty="0">
                <a:solidFill>
                  <a:srgbClr val="0070C0"/>
                </a:solidFill>
              </a:rPr>
              <a:t>Serotonin</a:t>
            </a:r>
            <a:r>
              <a:rPr lang="en-US" altLang="en-US" sz="1800" dirty="0"/>
              <a:t>: regulates emotions, sleep, energy level, impulsivity and moods</a:t>
            </a:r>
          </a:p>
          <a:p>
            <a:pPr marL="408178" indent="-408178" defTabSz="544237" eaLnBrk="1" fontAlgn="auto" hangingPunct="1">
              <a:spcAft>
                <a:spcPts val="0"/>
              </a:spcAft>
              <a:buFont typeface="Arial"/>
              <a:buChar char="•"/>
              <a:defRPr/>
            </a:pPr>
            <a:r>
              <a:rPr lang="en-US" altLang="en-US" sz="1800" b="1" dirty="0">
                <a:solidFill>
                  <a:srgbClr val="0070C0"/>
                </a:solidFill>
              </a:rPr>
              <a:t>Norepinephrine</a:t>
            </a:r>
            <a:r>
              <a:rPr lang="en-US" altLang="en-US" sz="1800" dirty="0">
                <a:solidFill>
                  <a:schemeClr val="accent5"/>
                </a:solidFill>
              </a:rPr>
              <a:t>:</a:t>
            </a:r>
            <a:r>
              <a:rPr lang="en-US" altLang="en-US" sz="1800" dirty="0"/>
              <a:t> helps us sustain focus and attention.</a:t>
            </a:r>
          </a:p>
          <a:p>
            <a:pPr marL="408178" indent="-408178" defTabSz="544237" eaLnBrk="1" fontAlgn="auto" hangingPunct="1">
              <a:spcAft>
                <a:spcPts val="0"/>
              </a:spcAft>
              <a:buFont typeface="Arial"/>
              <a:buChar char="•"/>
              <a:defRPr/>
            </a:pPr>
            <a:r>
              <a:rPr lang="en-US" altLang="en-US" sz="1800" b="1" dirty="0">
                <a:solidFill>
                  <a:srgbClr val="0070C0"/>
                </a:solidFill>
                <a:hlinkClick r:id="rId3"/>
              </a:rPr>
              <a:t>Adrenaline</a:t>
            </a:r>
            <a:r>
              <a:rPr lang="en-US" altLang="en-US" sz="1800" b="1" dirty="0">
                <a:solidFill>
                  <a:srgbClr val="0070C0"/>
                </a:solidFill>
              </a:rPr>
              <a:t>:</a:t>
            </a:r>
            <a:r>
              <a:rPr lang="en-US" altLang="en-US" sz="1800" b="1" dirty="0"/>
              <a:t> </a:t>
            </a:r>
            <a:r>
              <a:rPr lang="en-US" altLang="en-US" sz="1800" dirty="0"/>
              <a:t>plays a key role in the body's "fight or flight" response, preparing the body to react to stressful situations</a:t>
            </a:r>
          </a:p>
          <a:p>
            <a:pPr marL="408178" indent="-408178" defTabSz="544237" eaLnBrk="1" fontAlgn="auto" hangingPunct="1">
              <a:spcAft>
                <a:spcPts val="0"/>
              </a:spcAft>
              <a:buFont typeface="Arial"/>
              <a:buChar char="•"/>
              <a:defRPr/>
            </a:pPr>
            <a:r>
              <a:rPr lang="en-US" altLang="en-US" sz="1800" b="1" dirty="0">
                <a:solidFill>
                  <a:srgbClr val="0070C0"/>
                </a:solidFill>
              </a:rPr>
              <a:t>GABA:</a:t>
            </a:r>
            <a:r>
              <a:rPr lang="en-US" altLang="en-US" sz="1800" dirty="0"/>
              <a:t> its main function is to calm down nerve cells and produce a calming effect</a:t>
            </a:r>
          </a:p>
        </p:txBody>
      </p:sp>
      <p:graphicFrame>
        <p:nvGraphicFramePr>
          <p:cNvPr id="39950" name="Text Placeholder 5">
            <a:extLst>
              <a:ext uri="{FF2B5EF4-FFF2-40B4-BE49-F238E27FC236}">
                <a16:creationId xmlns:a16="http://schemas.microsoft.com/office/drawing/2014/main" id="{AE810A2C-74A6-61EC-7381-F95637B4C658}"/>
              </a:ext>
            </a:extLst>
          </p:cNvPr>
          <p:cNvGraphicFramePr>
            <a:graphicFrameLocks noGrp="1"/>
          </p:cNvGraphicFramePr>
          <p:nvPr>
            <p:ph sz="half" idx="2"/>
            <p:extLst>
              <p:ext uri="{D42A27DB-BD31-4B8C-83A1-F6EECF244321}">
                <p14:modId xmlns:p14="http://schemas.microsoft.com/office/powerpoint/2010/main" val="2710215981"/>
              </p:ext>
            </p:extLst>
          </p:nvPr>
        </p:nvGraphicFramePr>
        <p:xfrm>
          <a:off x="412751" y="1848115"/>
          <a:ext cx="38862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50D64E1-CC91-4F49-BA46-3F7331BAA140}"/>
              </a:ext>
            </a:extLst>
          </p:cNvPr>
          <p:cNvSpPr>
            <a:spLocks noGrp="1"/>
          </p:cNvSpPr>
          <p:nvPr>
            <p:ph type="title"/>
          </p:nvPr>
        </p:nvSpPr>
        <p:spPr>
          <a:xfrm>
            <a:off x="628650" y="365127"/>
            <a:ext cx="7886700" cy="1326091"/>
          </a:xfrm>
        </p:spPr>
        <p:txBody>
          <a:bodyPr wrap="square" rtlCol="0" anchor="ctr">
            <a:normAutofit/>
          </a:bodyPr>
          <a:lstStyle/>
          <a:p>
            <a:pPr defTabSz="544237" eaLnBrk="1" fontAlgn="auto" hangingPunct="1">
              <a:spcAft>
                <a:spcPts val="0"/>
              </a:spcAft>
              <a:defRPr/>
            </a:pPr>
            <a:br>
              <a:rPr lang="en-US" dirty="0"/>
            </a:br>
            <a:r>
              <a:rPr lang="en-US" dirty="0"/>
              <a:t> Neurotransmitters &amp; ADHD</a:t>
            </a:r>
          </a:p>
        </p:txBody>
      </p:sp>
      <p:pic>
        <p:nvPicPr>
          <p:cNvPr id="66564" name="Picture 5">
            <a:extLst>
              <a:ext uri="{FF2B5EF4-FFF2-40B4-BE49-F238E27FC236}">
                <a16:creationId xmlns:a16="http://schemas.microsoft.com/office/drawing/2014/main" id="{D735100E-DFAB-458A-A60A-46A44C4467B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8650" y="3063749"/>
            <a:ext cx="3886200" cy="187509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 Placeholder 8">
            <a:extLst>
              <a:ext uri="{FF2B5EF4-FFF2-40B4-BE49-F238E27FC236}">
                <a16:creationId xmlns:a16="http://schemas.microsoft.com/office/drawing/2014/main" id="{DD41F9A2-D08B-4A51-9BBC-75579AB5B119}"/>
              </a:ext>
            </a:extLst>
          </p:cNvPr>
          <p:cNvSpPr>
            <a:spLocks noGrp="1"/>
          </p:cNvSpPr>
          <p:nvPr>
            <p:ph sz="half" idx="2"/>
          </p:nvPr>
        </p:nvSpPr>
        <p:spPr>
          <a:xfrm>
            <a:off x="4629150" y="1825626"/>
            <a:ext cx="3886200" cy="4351338"/>
          </a:xfrm>
        </p:spPr>
        <p:txBody>
          <a:bodyPr wrap="square" rtlCol="0" anchor="t">
            <a:normAutofit/>
          </a:bodyPr>
          <a:lstStyle/>
          <a:p>
            <a:pPr defTabSz="544237" eaLnBrk="1" fontAlgn="auto" hangingPunct="1">
              <a:spcAft>
                <a:spcPts val="0"/>
              </a:spcAft>
              <a:defRPr/>
            </a:pPr>
            <a:r>
              <a:rPr lang="en-US" sz="1500" b="1"/>
              <a:t>Dopamine</a:t>
            </a:r>
            <a:r>
              <a:rPr lang="en-US" sz="1500"/>
              <a:t>-low levels appear to be linked to impulsive and risk taking behaviors and rewards seeking behaviors</a:t>
            </a:r>
          </a:p>
          <a:p>
            <a:pPr defTabSz="544237" eaLnBrk="1" fontAlgn="auto" hangingPunct="1">
              <a:spcAft>
                <a:spcPts val="0"/>
              </a:spcAft>
              <a:defRPr/>
            </a:pPr>
            <a:r>
              <a:rPr lang="en-US" sz="1500" b="1"/>
              <a:t>Serotonin- </a:t>
            </a:r>
            <a:r>
              <a:rPr lang="en-US" sz="1500"/>
              <a:t>low levels affect mood, sleep, aggression and shifting attention</a:t>
            </a:r>
          </a:p>
          <a:p>
            <a:pPr defTabSz="544237" eaLnBrk="1" fontAlgn="auto" hangingPunct="1">
              <a:spcAft>
                <a:spcPts val="0"/>
              </a:spcAft>
              <a:defRPr/>
            </a:pPr>
            <a:r>
              <a:rPr kumimoji="0" lang="en-US" sz="1500" b="1" i="0" u="none" strike="noStrike" kern="1200" cap="none" spc="0" normalizeH="0" baseline="0" noProof="0">
                <a:ln>
                  <a:noFill/>
                </a:ln>
                <a:effectLst/>
                <a:uLnTx/>
                <a:uFillTx/>
              </a:rPr>
              <a:t>Norepinephrine</a:t>
            </a:r>
            <a:r>
              <a:rPr kumimoji="0" lang="en-US" sz="1500" b="0" i="0" u="none" strike="noStrike" kern="1200" cap="none" spc="0" normalizeH="0" baseline="0" noProof="0">
                <a:ln>
                  <a:noFill/>
                </a:ln>
                <a:effectLst/>
                <a:uLnTx/>
                <a:uFillTx/>
              </a:rPr>
              <a:t>- low levels decrease ability to sustain focus on a task, plan ahead, and understand concepts such as sequence and time</a:t>
            </a:r>
          </a:p>
          <a:p>
            <a:pPr defTabSz="544237" eaLnBrk="1" fontAlgn="auto" hangingPunct="1">
              <a:spcAft>
                <a:spcPts val="0"/>
              </a:spcAft>
              <a:defRPr/>
            </a:pPr>
            <a:r>
              <a:rPr lang="en-US" sz="1500" b="1"/>
              <a:t>Adrenaline</a:t>
            </a:r>
            <a:r>
              <a:rPr lang="en-US" sz="1500"/>
              <a:t> plays a significant role in procrastination, often acting as a "last-minute push" where individuals with ADHD may rely on the surge of adrenaline. </a:t>
            </a:r>
          </a:p>
          <a:p>
            <a:pPr defTabSz="544237" eaLnBrk="1" fontAlgn="auto" hangingPunct="1">
              <a:spcAft>
                <a:spcPts val="0"/>
              </a:spcAft>
              <a:defRPr/>
            </a:pPr>
            <a:r>
              <a:rPr lang="en-US" sz="1500" b="1"/>
              <a:t>GABA</a:t>
            </a:r>
            <a:r>
              <a:rPr lang="en-US" sz="1500"/>
              <a:t>- lower levels lead to difficulties with behavioral inhibition, increased impulsivity, impaired attention control, and struggles with regulating excitement</a:t>
            </a:r>
          </a:p>
        </p:txBody>
      </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EAE3B-4DCB-EE7C-EC66-FEC4B11B7A01}"/>
              </a:ext>
            </a:extLst>
          </p:cNvPr>
          <p:cNvSpPr>
            <a:spLocks noGrp="1"/>
          </p:cNvSpPr>
          <p:nvPr>
            <p:ph type="title"/>
          </p:nvPr>
        </p:nvSpPr>
        <p:spPr/>
        <p:txBody>
          <a:bodyPr wrap="square" anchor="ctr">
            <a:normAutofit/>
          </a:bodyPr>
          <a:lstStyle/>
          <a:p>
            <a:r>
              <a:rPr lang="en-US" b="1" i="0">
                <a:effectLst/>
              </a:rPr>
              <a:t>Dopamine Deficiency</a:t>
            </a:r>
            <a:br>
              <a:rPr lang="en-US" b="0" i="0">
                <a:effectLst/>
              </a:rPr>
            </a:br>
            <a:endParaRPr lang="en-US" dirty="0"/>
          </a:p>
        </p:txBody>
      </p:sp>
      <p:sp>
        <p:nvSpPr>
          <p:cNvPr id="3" name="Content Placeholder 2">
            <a:extLst>
              <a:ext uri="{FF2B5EF4-FFF2-40B4-BE49-F238E27FC236}">
                <a16:creationId xmlns:a16="http://schemas.microsoft.com/office/drawing/2014/main" id="{9291473A-17DA-867E-B3C5-2FF67E8E194C}"/>
              </a:ext>
            </a:extLst>
          </p:cNvPr>
          <p:cNvSpPr>
            <a:spLocks noGrp="1"/>
          </p:cNvSpPr>
          <p:nvPr>
            <p:ph sz="half" idx="1"/>
          </p:nvPr>
        </p:nvSpPr>
        <p:spPr/>
        <p:txBody>
          <a:bodyPr wrap="square" anchor="t">
            <a:normAutofit/>
          </a:bodyPr>
          <a:lstStyle/>
          <a:p>
            <a:pPr>
              <a:spcAft>
                <a:spcPts val="1950"/>
              </a:spcAft>
            </a:pPr>
            <a:r>
              <a:rPr lang="en-US" sz="1800" dirty="0"/>
              <a:t>ADHD is caused by insufficient norepinephrine and deficiencies in the dopamine system in four main sections of the brain: the frontal cortex, the limbic system, the basal ganglia and the reticular activating system</a:t>
            </a:r>
            <a:endParaRPr lang="en-US" sz="1800" b="0" i="0" dirty="0">
              <a:effectLst/>
            </a:endParaRPr>
          </a:p>
          <a:p>
            <a:pPr>
              <a:spcAft>
                <a:spcPts val="1950"/>
              </a:spcAft>
            </a:pPr>
            <a:r>
              <a:rPr lang="en-US" sz="1800" b="0" i="0" dirty="0">
                <a:effectLst/>
              </a:rPr>
              <a:t>People with ADHD are often found to have deficits in the reward centers of the brain, particularly the </a:t>
            </a:r>
            <a:r>
              <a:rPr lang="en-US" sz="1800" b="0" i="0" u="none" strike="noStrike" dirty="0">
                <a:effectLst/>
                <a:hlinkClick r:id="rId3"/>
              </a:rPr>
              <a:t>dopamine system</a:t>
            </a:r>
            <a:r>
              <a:rPr lang="en-US" sz="1800" b="0" i="0" u="none" strike="noStrike" dirty="0">
                <a:effectLst/>
              </a:rPr>
              <a:t>.</a:t>
            </a:r>
          </a:p>
        </p:txBody>
      </p:sp>
      <p:pic>
        <p:nvPicPr>
          <p:cNvPr id="6" name="Picture 5">
            <a:extLst>
              <a:ext uri="{FF2B5EF4-FFF2-40B4-BE49-F238E27FC236}">
                <a16:creationId xmlns:a16="http://schemas.microsoft.com/office/drawing/2014/main" id="{12AC7C22-754F-45F6-3831-43E09DC231A7}"/>
              </a:ext>
            </a:extLst>
          </p:cNvPr>
          <p:cNvPicPr>
            <a:picLocks noChangeAspect="1"/>
          </p:cNvPicPr>
          <p:nvPr/>
        </p:nvPicPr>
        <p:blipFill>
          <a:blip r:embed="rId4"/>
          <a:stretch>
            <a:fillRect/>
          </a:stretch>
        </p:blipFill>
        <p:spPr>
          <a:xfrm>
            <a:off x="4629150" y="2884012"/>
            <a:ext cx="3886200" cy="2234566"/>
          </a:xfrm>
          <a:prstGeom prst="rect">
            <a:avLst/>
          </a:prstGeom>
          <a:noFill/>
        </p:spPr>
      </p:pic>
    </p:spTree>
    <p:extLst>
      <p:ext uri="{BB962C8B-B14F-4D97-AF65-F5344CB8AC3E}">
        <p14:creationId xmlns:p14="http://schemas.microsoft.com/office/powerpoint/2010/main" val="3354810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B39F6-2DFB-400F-B85C-702AF9BB99B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17A6AA6-D175-2C8E-BDDB-E97BB007EFA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70E3578-A4D7-4CA6-EBA2-6FBB13410366}"/>
              </a:ext>
            </a:extLst>
          </p:cNvPr>
          <p:cNvSpPr>
            <a:spLocks noGrp="1"/>
          </p:cNvSpPr>
          <p:nvPr>
            <p:ph type="sldNum" sz="quarter" idx="10"/>
          </p:nvPr>
        </p:nvSpPr>
        <p:spPr/>
        <p:txBody>
          <a:bodyPr/>
          <a:lstStyle/>
          <a:p>
            <a:pPr>
              <a:defRPr/>
            </a:pPr>
            <a:fld id="{C42E105F-32A4-4051-9B19-F6B52F850DB9}" type="slidenum">
              <a:rPr lang="en-US" altLang="en-US" smtClean="0"/>
              <a:pPr>
                <a:defRPr/>
              </a:pPr>
              <a:t>4</a:t>
            </a:fld>
            <a:endParaRPr lang="en-US" altLang="en-US" dirty="0"/>
          </a:p>
        </p:txBody>
      </p:sp>
      <p:sp>
        <p:nvSpPr>
          <p:cNvPr id="5" name="Date Placeholder 4">
            <a:extLst>
              <a:ext uri="{FF2B5EF4-FFF2-40B4-BE49-F238E27FC236}">
                <a16:creationId xmlns:a16="http://schemas.microsoft.com/office/drawing/2014/main" id="{2FD98D93-CFB7-901D-A7C4-716CE0D67B57}"/>
              </a:ext>
            </a:extLst>
          </p:cNvPr>
          <p:cNvSpPr>
            <a:spLocks noGrp="1"/>
          </p:cNvSpPr>
          <p:nvPr>
            <p:ph type="dt" sz="half" idx="11"/>
          </p:nvPr>
        </p:nvSpPr>
        <p:spPr/>
        <p:txBody>
          <a:bodyPr/>
          <a:lstStyle/>
          <a:p>
            <a:pPr>
              <a:defRPr/>
            </a:pPr>
            <a:r>
              <a:rPr lang="en-US"/>
              <a:t>Confidential </a:t>
            </a:r>
          </a:p>
        </p:txBody>
      </p:sp>
      <p:pic>
        <p:nvPicPr>
          <p:cNvPr id="6" name="Video 3" descr="3D Rendering Of The Brain">
            <a:extLst>
              <a:ext uri="{FF2B5EF4-FFF2-40B4-BE49-F238E27FC236}">
                <a16:creationId xmlns:a16="http://schemas.microsoft.com/office/drawing/2014/main" id="{F01E684B-3F4A-5D42-3559-8790651E24FB}"/>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284" r="-1" b="-1"/>
          <a:stretch/>
        </p:blipFill>
        <p:spPr>
          <a:xfrm>
            <a:off x="20" y="10"/>
            <a:ext cx="12191980" cy="6857990"/>
          </a:xfrm>
          <a:prstGeom prst="rect">
            <a:avLst/>
          </a:prstGeom>
        </p:spPr>
      </p:pic>
      <p:sp>
        <p:nvSpPr>
          <p:cNvPr id="8" name="TextBox 7">
            <a:extLst>
              <a:ext uri="{FF2B5EF4-FFF2-40B4-BE49-F238E27FC236}">
                <a16:creationId xmlns:a16="http://schemas.microsoft.com/office/drawing/2014/main" id="{4F39EBF7-9761-26C6-E1E6-8EEA63316311}"/>
              </a:ext>
            </a:extLst>
          </p:cNvPr>
          <p:cNvSpPr txBox="1"/>
          <p:nvPr/>
        </p:nvSpPr>
        <p:spPr>
          <a:xfrm>
            <a:off x="2993834" y="2506592"/>
            <a:ext cx="6208004" cy="2246769"/>
          </a:xfrm>
          <a:prstGeom prst="rect">
            <a:avLst/>
          </a:prstGeom>
          <a:noFill/>
        </p:spPr>
        <p:txBody>
          <a:bodyPr wrap="square">
            <a:spAutoFit/>
          </a:bodyPr>
          <a:lstStyle/>
          <a:p>
            <a:pPr marL="457200" indent="-457200">
              <a:buFont typeface="+mj-lt"/>
              <a:buAutoNum type="arabicPeriod"/>
            </a:pPr>
            <a:r>
              <a:rPr lang="en-US" sz="2800" dirty="0"/>
              <a:t>Enhance Understanding of ADHD</a:t>
            </a:r>
          </a:p>
          <a:p>
            <a:pPr marL="457200" indent="-457200">
              <a:buFont typeface="+mj-lt"/>
              <a:buAutoNum type="arabicPeriod"/>
            </a:pPr>
            <a:r>
              <a:rPr lang="en-US" sz="2800" dirty="0"/>
              <a:t>Explore the Link Between ADHD and Substance Use Disorders</a:t>
            </a:r>
          </a:p>
          <a:p>
            <a:pPr marL="457200" indent="-457200">
              <a:buFont typeface="+mj-lt"/>
              <a:buAutoNum type="arabicPeriod"/>
            </a:pPr>
            <a:r>
              <a:rPr lang="en-US" sz="2800" dirty="0"/>
              <a:t>Provide Practical Strategies for Support and Intervention</a:t>
            </a:r>
          </a:p>
        </p:txBody>
      </p:sp>
      <p:sp>
        <p:nvSpPr>
          <p:cNvPr id="10" name="TextBox 9">
            <a:extLst>
              <a:ext uri="{FF2B5EF4-FFF2-40B4-BE49-F238E27FC236}">
                <a16:creationId xmlns:a16="http://schemas.microsoft.com/office/drawing/2014/main" id="{7ED5EF34-10E9-C011-C55B-2D7DB09F8087}"/>
              </a:ext>
            </a:extLst>
          </p:cNvPr>
          <p:cNvSpPr txBox="1"/>
          <p:nvPr/>
        </p:nvSpPr>
        <p:spPr>
          <a:xfrm>
            <a:off x="2514600" y="931145"/>
            <a:ext cx="6204098" cy="646331"/>
          </a:xfrm>
          <a:prstGeom prst="rect">
            <a:avLst/>
          </a:prstGeom>
          <a:noFill/>
        </p:spPr>
        <p:txBody>
          <a:bodyPr wrap="square">
            <a:spAutoFit/>
          </a:bodyPr>
          <a:lstStyle/>
          <a:p>
            <a:pPr algn="ctr"/>
            <a:r>
              <a:rPr lang="en-US" sz="3600" dirty="0"/>
              <a:t>Objectives</a:t>
            </a:r>
          </a:p>
        </p:txBody>
      </p:sp>
    </p:spTree>
    <p:extLst>
      <p:ext uri="{BB962C8B-B14F-4D97-AF65-F5344CB8AC3E}">
        <p14:creationId xmlns:p14="http://schemas.microsoft.com/office/powerpoint/2010/main" val="379923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0BFED-0B14-AA45-1494-D2A5A508B2B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0037DA8-844C-1B17-DABF-463AD3A251A6}"/>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E49AFC3-7DAF-5849-FE13-53196C9BA02B}"/>
              </a:ext>
            </a:extLst>
          </p:cNvPr>
          <p:cNvSpPr>
            <a:spLocks noGrp="1"/>
          </p:cNvSpPr>
          <p:nvPr>
            <p:ph type="sldNum" sz="quarter" idx="10"/>
          </p:nvPr>
        </p:nvSpPr>
        <p:spPr/>
        <p:txBody>
          <a:bodyPr/>
          <a:lstStyle/>
          <a:p>
            <a:pPr>
              <a:defRPr/>
            </a:pPr>
            <a:fld id="{C42E105F-32A4-4051-9B19-F6B52F850DB9}" type="slidenum">
              <a:rPr lang="en-US" altLang="en-US" smtClean="0"/>
              <a:pPr>
                <a:defRPr/>
              </a:pPr>
              <a:t>40</a:t>
            </a:fld>
            <a:endParaRPr lang="en-US" altLang="en-US" dirty="0"/>
          </a:p>
        </p:txBody>
      </p:sp>
      <p:sp>
        <p:nvSpPr>
          <p:cNvPr id="5" name="Date Placeholder 4">
            <a:extLst>
              <a:ext uri="{FF2B5EF4-FFF2-40B4-BE49-F238E27FC236}">
                <a16:creationId xmlns:a16="http://schemas.microsoft.com/office/drawing/2014/main" id="{23BF42CD-0835-F21D-CF7D-9FBD43AD07C5}"/>
              </a:ext>
            </a:extLst>
          </p:cNvPr>
          <p:cNvSpPr>
            <a:spLocks noGrp="1"/>
          </p:cNvSpPr>
          <p:nvPr>
            <p:ph type="dt" sz="half" idx="11"/>
          </p:nvPr>
        </p:nvSpPr>
        <p:spPr/>
        <p:txBody>
          <a:bodyPr/>
          <a:lstStyle/>
          <a:p>
            <a:pPr>
              <a:defRPr/>
            </a:pPr>
            <a:r>
              <a:rPr lang="en-US"/>
              <a:t>Confidential </a:t>
            </a:r>
          </a:p>
        </p:txBody>
      </p:sp>
      <p:pic>
        <p:nvPicPr>
          <p:cNvPr id="6" name="Picture 5" descr="The angle of the storm to hit.">
            <a:extLst>
              <a:ext uri="{FF2B5EF4-FFF2-40B4-BE49-F238E27FC236}">
                <a16:creationId xmlns:a16="http://schemas.microsoft.com/office/drawing/2014/main" id="{56FF8B5E-DE31-C1DA-A254-C2BC11950B3F}"/>
              </a:ext>
            </a:extLst>
          </p:cNvPr>
          <p:cNvPicPr>
            <a:picLocks noChangeAspect="1"/>
          </p:cNvPicPr>
          <p:nvPr/>
        </p:nvPicPr>
        <p:blipFill>
          <a:blip r:embed="rId3"/>
          <a:srcRect t="15917"/>
          <a:stretch/>
        </p:blipFill>
        <p:spPr>
          <a:xfrm>
            <a:off x="-33559" y="-3643"/>
            <a:ext cx="12225558" cy="6861643"/>
          </a:xfrm>
          <a:prstGeom prst="rect">
            <a:avLst/>
          </a:prstGeom>
        </p:spPr>
      </p:pic>
      <p:sp>
        <p:nvSpPr>
          <p:cNvPr id="12" name="TextBox 11">
            <a:extLst>
              <a:ext uri="{FF2B5EF4-FFF2-40B4-BE49-F238E27FC236}">
                <a16:creationId xmlns:a16="http://schemas.microsoft.com/office/drawing/2014/main" id="{C8CFCD0F-CA5C-B25A-570E-3A6DF3D012F1}"/>
              </a:ext>
            </a:extLst>
          </p:cNvPr>
          <p:cNvSpPr txBox="1"/>
          <p:nvPr/>
        </p:nvSpPr>
        <p:spPr>
          <a:xfrm>
            <a:off x="2286000" y="1977477"/>
            <a:ext cx="7212376" cy="2031325"/>
          </a:xfrm>
          <a:prstGeom prst="rect">
            <a:avLst/>
          </a:prstGeom>
          <a:noFill/>
        </p:spPr>
        <p:txBody>
          <a:bodyPr wrap="square">
            <a:spAutoFit/>
          </a:bodyPr>
          <a:lstStyle/>
          <a:p>
            <a:pPr marL="342900" indent="-342900">
              <a:buFont typeface="Arial" panose="020B0604020202020204" pitchFamily="34" charset="0"/>
              <a:buChar char="•"/>
            </a:pPr>
            <a:r>
              <a:rPr lang="en-US" dirty="0">
                <a:solidFill>
                  <a:schemeClr val="bg1"/>
                </a:solidFill>
                <a:latin typeface="+mn-lt"/>
              </a:rPr>
              <a:t>An under aroused brain looking for stimulation</a:t>
            </a:r>
          </a:p>
          <a:p>
            <a:pPr marL="342900" indent="-342900">
              <a:buFont typeface="Arial" panose="020B0604020202020204" pitchFamily="34" charset="0"/>
              <a:buChar char="•"/>
            </a:pPr>
            <a:r>
              <a:rPr lang="en-US" dirty="0">
                <a:solidFill>
                  <a:schemeClr val="bg1"/>
                </a:solidFill>
                <a:latin typeface="+mn-lt"/>
              </a:rPr>
              <a:t>An uninhibited brain: Low GABA</a:t>
            </a:r>
          </a:p>
          <a:p>
            <a:pPr marL="342900" indent="-342900">
              <a:buFont typeface="Arial" panose="020B0604020202020204" pitchFamily="34" charset="0"/>
              <a:buChar char="•"/>
            </a:pPr>
            <a:r>
              <a:rPr lang="en-US" dirty="0">
                <a:solidFill>
                  <a:schemeClr val="bg1"/>
                </a:solidFill>
                <a:latin typeface="+mn-lt"/>
              </a:rPr>
              <a:t>Frontal lobe takes longer to mature</a:t>
            </a:r>
          </a:p>
          <a:p>
            <a:pPr marL="342900" indent="-342900">
              <a:buFont typeface="Arial" panose="020B0604020202020204" pitchFamily="34" charset="0"/>
              <a:buChar char="•"/>
            </a:pPr>
            <a:r>
              <a:rPr lang="en-US" dirty="0">
                <a:solidFill>
                  <a:schemeClr val="bg1"/>
                </a:solidFill>
                <a:latin typeface="+mn-lt"/>
              </a:rPr>
              <a:t>Limbic System dominant</a:t>
            </a:r>
          </a:p>
          <a:p>
            <a:pPr marL="342900" indent="-342900">
              <a:buFont typeface="Arial" panose="020B0604020202020204" pitchFamily="34" charset="0"/>
              <a:buChar char="•"/>
            </a:pPr>
            <a:r>
              <a:rPr lang="en-US" dirty="0">
                <a:solidFill>
                  <a:schemeClr val="bg1"/>
                </a:solidFill>
                <a:latin typeface="+mn-lt"/>
              </a:rPr>
              <a:t>30% less chronological age in executive functions</a:t>
            </a:r>
          </a:p>
          <a:p>
            <a:pPr marL="342900" indent="-342900">
              <a:buFont typeface="Arial" panose="020B0604020202020204" pitchFamily="34" charset="0"/>
              <a:buChar char="•"/>
            </a:pPr>
            <a:r>
              <a:rPr lang="en-US" dirty="0">
                <a:solidFill>
                  <a:schemeClr val="bg1"/>
                </a:solidFill>
                <a:latin typeface="+mn-lt"/>
              </a:rPr>
              <a:t>Genetics:  The apple does not fall far from the tree.</a:t>
            </a:r>
          </a:p>
          <a:p>
            <a:pPr marL="342900" indent="-342900">
              <a:buFont typeface="Arial" panose="020B0604020202020204" pitchFamily="34" charset="0"/>
              <a:buChar char="•"/>
            </a:pPr>
            <a:r>
              <a:rPr lang="en-US" dirty="0">
                <a:solidFill>
                  <a:schemeClr val="bg1"/>
                </a:solidFill>
                <a:latin typeface="+mn-lt"/>
              </a:rPr>
              <a:t> Lower Dopamine: Risk taking, reward seeking</a:t>
            </a:r>
          </a:p>
        </p:txBody>
      </p:sp>
      <p:sp>
        <p:nvSpPr>
          <p:cNvPr id="14" name="TextBox 13">
            <a:extLst>
              <a:ext uri="{FF2B5EF4-FFF2-40B4-BE49-F238E27FC236}">
                <a16:creationId xmlns:a16="http://schemas.microsoft.com/office/drawing/2014/main" id="{BA4352A7-C76D-B907-358A-C8230EE95D74}"/>
              </a:ext>
            </a:extLst>
          </p:cNvPr>
          <p:cNvSpPr txBox="1"/>
          <p:nvPr/>
        </p:nvSpPr>
        <p:spPr>
          <a:xfrm>
            <a:off x="1008355" y="651386"/>
            <a:ext cx="9345320" cy="1077218"/>
          </a:xfrm>
          <a:prstGeom prst="rect">
            <a:avLst/>
          </a:prstGeom>
          <a:noFill/>
        </p:spPr>
        <p:txBody>
          <a:bodyPr wrap="square">
            <a:spAutoFit/>
          </a:bodyPr>
          <a:lstStyle/>
          <a:p>
            <a:pPr algn="ctr"/>
            <a:r>
              <a:rPr lang="en-US" sz="3200" dirty="0">
                <a:solidFill>
                  <a:schemeClr val="bg1"/>
                </a:solidFill>
                <a:latin typeface="+mj-lt"/>
              </a:rPr>
              <a:t>The Perfect Storm:</a:t>
            </a:r>
          </a:p>
          <a:p>
            <a:pPr algn="ctr"/>
            <a:r>
              <a:rPr lang="en-US" sz="3200" dirty="0">
                <a:solidFill>
                  <a:schemeClr val="bg1"/>
                </a:solidFill>
                <a:latin typeface="+mj-lt"/>
              </a:rPr>
              <a:t>ADHD and the </a:t>
            </a:r>
            <a:r>
              <a:rPr lang="en-US" sz="3200" dirty="0" err="1">
                <a:solidFill>
                  <a:schemeClr val="bg1"/>
                </a:solidFill>
                <a:latin typeface="+mj-lt"/>
              </a:rPr>
              <a:t>Brain..and</a:t>
            </a:r>
            <a:r>
              <a:rPr lang="en-US" sz="3200" dirty="0">
                <a:solidFill>
                  <a:schemeClr val="bg1"/>
                </a:solidFill>
                <a:latin typeface="+mj-lt"/>
              </a:rPr>
              <a:t> Young Adults</a:t>
            </a:r>
          </a:p>
        </p:txBody>
      </p:sp>
    </p:spTree>
    <p:extLst>
      <p:ext uri="{BB962C8B-B14F-4D97-AF65-F5344CB8AC3E}">
        <p14:creationId xmlns:p14="http://schemas.microsoft.com/office/powerpoint/2010/main" val="15487195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0A4E6-E63B-DCDB-FA80-C4FD30D681D6}"/>
              </a:ext>
            </a:extLst>
          </p:cNvPr>
          <p:cNvSpPr>
            <a:spLocks noGrp="1"/>
          </p:cNvSpPr>
          <p:nvPr>
            <p:ph type="title"/>
          </p:nvPr>
        </p:nvSpPr>
        <p:spPr>
          <a:xfrm>
            <a:off x="847546" y="1541399"/>
            <a:ext cx="3331952" cy="2124827"/>
          </a:xfrm>
        </p:spPr>
        <p:txBody>
          <a:bodyPr vert="horz" lIns="68580" tIns="34290" rIns="68580" bIns="34290" rtlCol="0" anchor="ctr">
            <a:normAutofit/>
          </a:bodyPr>
          <a:lstStyle/>
          <a:p>
            <a:r>
              <a:rPr lang="en-US" kern="1200" cap="all" spc="75" baseline="0">
                <a:latin typeface="+mj-lt"/>
                <a:ea typeface="+mj-ea"/>
                <a:cs typeface="+mj-cs"/>
              </a:rPr>
              <a:t>Age Matters</a:t>
            </a:r>
          </a:p>
        </p:txBody>
      </p:sp>
      <p:sp>
        <p:nvSpPr>
          <p:cNvPr id="6" name="TextBox 5">
            <a:extLst>
              <a:ext uri="{FF2B5EF4-FFF2-40B4-BE49-F238E27FC236}">
                <a16:creationId xmlns:a16="http://schemas.microsoft.com/office/drawing/2014/main" id="{C7D61090-CFC9-B5EB-E401-35A9C2E6DE89}"/>
              </a:ext>
            </a:extLst>
          </p:cNvPr>
          <p:cNvSpPr txBox="1"/>
          <p:nvPr/>
        </p:nvSpPr>
        <p:spPr>
          <a:xfrm>
            <a:off x="847546" y="3984427"/>
            <a:ext cx="3331952" cy="2424999"/>
          </a:xfrm>
          <a:prstGeom prst="rect">
            <a:avLst/>
          </a:prstGeom>
        </p:spPr>
        <p:txBody>
          <a:bodyPr anchor="t">
            <a:normAutofit/>
          </a:bodyPr>
          <a:lstStyle/>
          <a:p>
            <a:pPr algn="ctr" defTabSz="685800" eaLnBrk="1" fontAlgn="auto" hangingPunct="1">
              <a:lnSpc>
                <a:spcPct val="115000"/>
              </a:lnSpc>
              <a:spcBef>
                <a:spcPts val="0"/>
              </a:spcBef>
              <a:spcAft>
                <a:spcPts val="450"/>
              </a:spcAft>
              <a:buClr>
                <a:srgbClr val="36371F"/>
              </a:buClr>
            </a:pPr>
            <a:r>
              <a:rPr lang="en-US" altLang="en-US" sz="1350" b="1" kern="1200" cap="none" spc="75" baseline="0">
                <a:latin typeface="+mn-lt"/>
                <a:ea typeface="+mn-ea"/>
                <a:cs typeface="+mn-cs"/>
              </a:rPr>
              <a:t>Younger Brains are  More Susceptible Than Adults to Alcohol and/or Other Substances </a:t>
            </a:r>
          </a:p>
          <a:p>
            <a:pPr algn="ctr" defTabSz="685800" eaLnBrk="1" fontAlgn="auto" hangingPunct="1">
              <a:lnSpc>
                <a:spcPct val="115000"/>
              </a:lnSpc>
              <a:spcBef>
                <a:spcPts val="0"/>
              </a:spcBef>
              <a:spcAft>
                <a:spcPts val="450"/>
              </a:spcAft>
              <a:buClr>
                <a:srgbClr val="36371F"/>
              </a:buClr>
            </a:pPr>
            <a:r>
              <a:rPr lang="en-US" altLang="en-US" sz="1350" b="1" kern="1200" cap="none" spc="75" baseline="0">
                <a:latin typeface="+mn-lt"/>
                <a:ea typeface="+mn-ea"/>
                <a:cs typeface="+mn-cs"/>
              </a:rPr>
              <a:t>It takes </a:t>
            </a:r>
            <a:r>
              <a:rPr lang="en-US" altLang="en-US" sz="1350" b="1" u="sng" kern="1200" cap="none" spc="75" baseline="0">
                <a:latin typeface="+mn-lt"/>
                <a:ea typeface="+mn-ea"/>
                <a:cs typeface="+mn-cs"/>
              </a:rPr>
              <a:t>8-10 years for an adult </a:t>
            </a:r>
            <a:r>
              <a:rPr lang="en-US" altLang="en-US" sz="1350" b="1" kern="1200" cap="none" spc="75" baseline="0">
                <a:latin typeface="+mn-lt"/>
                <a:ea typeface="+mn-ea"/>
                <a:cs typeface="+mn-cs"/>
              </a:rPr>
              <a:t>to travel from experimentation with alcohol and/or other drugs to becoming chemically dependent.</a:t>
            </a:r>
          </a:p>
          <a:p>
            <a:pPr algn="ctr" defTabSz="685800" eaLnBrk="1" fontAlgn="auto" hangingPunct="1">
              <a:lnSpc>
                <a:spcPct val="115000"/>
              </a:lnSpc>
              <a:spcBef>
                <a:spcPts val="0"/>
              </a:spcBef>
              <a:spcAft>
                <a:spcPts val="450"/>
              </a:spcAft>
              <a:buClr>
                <a:srgbClr val="36371F"/>
              </a:buClr>
            </a:pPr>
            <a:r>
              <a:rPr lang="en-US" altLang="en-US" sz="1350" b="1" kern="1200" cap="none" spc="75" baseline="0">
                <a:latin typeface="+mn-lt"/>
                <a:ea typeface="+mn-ea"/>
                <a:cs typeface="+mn-cs"/>
              </a:rPr>
              <a:t>It takes a teenager anywhere from </a:t>
            </a:r>
            <a:r>
              <a:rPr lang="en-US" altLang="en-US" sz="1350" b="1" u="sng" kern="1200" cap="none" spc="75" baseline="0">
                <a:latin typeface="+mn-lt"/>
                <a:ea typeface="+mn-ea"/>
                <a:cs typeface="+mn-cs"/>
              </a:rPr>
              <a:t>3-15 months.</a:t>
            </a:r>
            <a:endParaRPr lang="en-US" sz="1350" b="1" u="sng" kern="1200" cap="none" spc="75" baseline="0">
              <a:latin typeface="+mn-lt"/>
              <a:ea typeface="+mn-ea"/>
              <a:cs typeface="+mn-cs"/>
            </a:endParaRPr>
          </a:p>
        </p:txBody>
      </p:sp>
      <p:pic>
        <p:nvPicPr>
          <p:cNvPr id="5" name="Picture 4" descr="White alphabet letters placed flat and stacked">
            <a:extLst>
              <a:ext uri="{FF2B5EF4-FFF2-40B4-BE49-F238E27FC236}">
                <a16:creationId xmlns:a16="http://schemas.microsoft.com/office/drawing/2014/main" id="{A0DE5A62-1F19-8B75-1914-0A4AB91E8FF3}"/>
              </a:ext>
            </a:extLst>
          </p:cNvPr>
          <p:cNvPicPr>
            <a:picLocks noChangeAspect="1"/>
          </p:cNvPicPr>
          <p:nvPr/>
        </p:nvPicPr>
        <p:blipFill>
          <a:blip r:embed="rId3"/>
          <a:srcRect l="2293" r="58139" b="-1"/>
          <a:stretch>
            <a:fillRect/>
          </a:stretch>
        </p:blipFill>
        <p:spPr>
          <a:xfrm>
            <a:off x="5078803" y="10"/>
            <a:ext cx="4065197" cy="6857990"/>
          </a:xfrm>
          <a:prstGeom prst="rect">
            <a:avLst/>
          </a:prstGeom>
          <a:noFill/>
        </p:spPr>
      </p:pic>
    </p:spTree>
    <p:extLst>
      <p:ext uri="{BB962C8B-B14F-4D97-AF65-F5344CB8AC3E}">
        <p14:creationId xmlns:p14="http://schemas.microsoft.com/office/powerpoint/2010/main" val="25359533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1B789-4CC2-FB5D-0565-9F5F443DC3F4}"/>
              </a:ext>
            </a:extLst>
          </p:cNvPr>
          <p:cNvSpPr>
            <a:spLocks noGrp="1"/>
          </p:cNvSpPr>
          <p:nvPr>
            <p:ph type="title"/>
          </p:nvPr>
        </p:nvSpPr>
        <p:spPr/>
        <p:txBody>
          <a:bodyPr wrap="square" anchor="ctr">
            <a:normAutofit/>
          </a:bodyPr>
          <a:lstStyle/>
          <a:p>
            <a:pPr algn="ctr"/>
            <a:r>
              <a:rPr lang="en-US" dirty="0"/>
              <a:t>Testimonies</a:t>
            </a:r>
          </a:p>
        </p:txBody>
      </p:sp>
      <p:pic>
        <p:nvPicPr>
          <p:cNvPr id="6" name="Content Placeholder 5" descr="A herd of wild horses running on the water">
            <a:extLst>
              <a:ext uri="{FF2B5EF4-FFF2-40B4-BE49-F238E27FC236}">
                <a16:creationId xmlns:a16="http://schemas.microsoft.com/office/drawing/2014/main" id="{98DA462B-8081-6EC5-4079-31C7E66F44A0}"/>
              </a:ext>
            </a:extLst>
          </p:cNvPr>
          <p:cNvPicPr>
            <a:picLocks noGrp="1" noChangeAspect="1"/>
          </p:cNvPicPr>
          <p:nvPr>
            <p:ph idx="1"/>
          </p:nvPr>
        </p:nvPicPr>
        <p:blipFill>
          <a:blip r:embed="rId3"/>
          <a:srcRect t="10671" r="1" b="6664"/>
          <a:stretch/>
        </p:blipFill>
        <p:spPr>
          <a:xfrm>
            <a:off x="1079500" y="1371600"/>
            <a:ext cx="7886700" cy="4351867"/>
          </a:xfrm>
          <a:prstGeom prst="rect">
            <a:avLst/>
          </a:prstGeom>
          <a:noFill/>
        </p:spPr>
      </p:pic>
      <p:sp>
        <p:nvSpPr>
          <p:cNvPr id="8" name="TextBox 7">
            <a:extLst>
              <a:ext uri="{FF2B5EF4-FFF2-40B4-BE49-F238E27FC236}">
                <a16:creationId xmlns:a16="http://schemas.microsoft.com/office/drawing/2014/main" id="{4069D9E2-C9DE-3985-5C04-027A00D180C0}"/>
              </a:ext>
            </a:extLst>
          </p:cNvPr>
          <p:cNvSpPr txBox="1"/>
          <p:nvPr/>
        </p:nvSpPr>
        <p:spPr>
          <a:xfrm>
            <a:off x="762000" y="1287017"/>
            <a:ext cx="7753350" cy="1077218"/>
          </a:xfrm>
          <a:prstGeom prst="rect">
            <a:avLst/>
          </a:prstGeom>
          <a:noFill/>
        </p:spPr>
        <p:txBody>
          <a:bodyPr wrap="square">
            <a:spAutoFit/>
          </a:bodyPr>
          <a:lstStyle/>
          <a:p>
            <a:pPr algn="l"/>
            <a:r>
              <a:rPr lang="en-US" sz="1600" b="1" i="1" dirty="0">
                <a:solidFill>
                  <a:schemeClr val="accent4"/>
                </a:solidFill>
                <a:effectLst/>
              </a:rPr>
              <a:t>In college, “My mind was so out of control, and drinking would make that go away. I didn’t drink to get smashed, but to concentrate and get my homework done.” “The boredom was impossible. I could be sitting in an interesting lecture and be totally bored. When I drank, I didn’t care that I was bored.”</a:t>
            </a:r>
          </a:p>
        </p:txBody>
      </p:sp>
      <p:sp>
        <p:nvSpPr>
          <p:cNvPr id="10" name="TextBox 9">
            <a:extLst>
              <a:ext uri="{FF2B5EF4-FFF2-40B4-BE49-F238E27FC236}">
                <a16:creationId xmlns:a16="http://schemas.microsoft.com/office/drawing/2014/main" id="{C0C2527E-3CBC-91AF-2D5E-E0338B9FECF6}"/>
              </a:ext>
            </a:extLst>
          </p:cNvPr>
          <p:cNvSpPr txBox="1"/>
          <p:nvPr/>
        </p:nvSpPr>
        <p:spPr>
          <a:xfrm>
            <a:off x="821531" y="5167750"/>
            <a:ext cx="8229600" cy="954107"/>
          </a:xfrm>
          <a:prstGeom prst="rect">
            <a:avLst/>
          </a:prstGeom>
          <a:noFill/>
        </p:spPr>
        <p:txBody>
          <a:bodyPr wrap="square">
            <a:spAutoFit/>
          </a:bodyPr>
          <a:lstStyle/>
          <a:p>
            <a:pPr algn="l"/>
            <a:r>
              <a:rPr lang="en-US" sz="1400" b="1" i="1" dirty="0">
                <a:solidFill>
                  <a:srgbClr val="C00000"/>
                </a:solidFill>
                <a:effectLst/>
              </a:rPr>
              <a:t>“The impulsivity, poor judgment, and social awkwardness that often come with ADHD paved the way to overindulgence, regardless of the consequences. I felt that having ADHD made it hard for me to fit in — except with the crowd that smoked marijuana. They accepted me.  I used to think, ‘They don’t care if I’m a little crazy, if I don’t finish sentences, and walk out of the room while they’re talking.'”</a:t>
            </a:r>
          </a:p>
        </p:txBody>
      </p:sp>
    </p:spTree>
    <p:extLst>
      <p:ext uri="{BB962C8B-B14F-4D97-AF65-F5344CB8AC3E}">
        <p14:creationId xmlns:p14="http://schemas.microsoft.com/office/powerpoint/2010/main" val="38225280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acked black stones with water drops and with white flowers on top and water drop on the surface">
            <a:extLst>
              <a:ext uri="{FF2B5EF4-FFF2-40B4-BE49-F238E27FC236}">
                <a16:creationId xmlns:a16="http://schemas.microsoft.com/office/drawing/2014/main" id="{0C4A10B8-8D01-E1CD-E481-2E6CBAA100E5}"/>
              </a:ext>
            </a:extLst>
          </p:cNvPr>
          <p:cNvPicPr>
            <a:picLocks noChangeAspect="1"/>
          </p:cNvPicPr>
          <p:nvPr/>
        </p:nvPicPr>
        <p:blipFill>
          <a:blip r:embed="rId2"/>
          <a:srcRect l="11000" r="-1" b="-1"/>
          <a:stretch/>
        </p:blipFill>
        <p:spPr>
          <a:xfrm>
            <a:off x="0" y="3"/>
            <a:ext cx="9144000" cy="6857990"/>
          </a:xfrm>
          <a:prstGeom prst="rect">
            <a:avLst/>
          </a:prstGeom>
          <a:noFill/>
        </p:spPr>
      </p:pic>
      <p:sp>
        <p:nvSpPr>
          <p:cNvPr id="2" name="Title 1">
            <a:extLst>
              <a:ext uri="{FF2B5EF4-FFF2-40B4-BE49-F238E27FC236}">
                <a16:creationId xmlns:a16="http://schemas.microsoft.com/office/drawing/2014/main" id="{B603D70E-BBF7-82D2-0FF9-1C0ABFC8924B}"/>
              </a:ext>
            </a:extLst>
          </p:cNvPr>
          <p:cNvSpPr>
            <a:spLocks noGrp="1"/>
          </p:cNvSpPr>
          <p:nvPr>
            <p:ph type="title"/>
          </p:nvPr>
        </p:nvSpPr>
        <p:spPr>
          <a:xfrm>
            <a:off x="899932" y="2335192"/>
            <a:ext cx="7344137" cy="2187616"/>
          </a:xfrm>
        </p:spPr>
        <p:txBody>
          <a:bodyPr vert="horz" lIns="91440" tIns="45720" rIns="91440" bIns="45720" rtlCol="0" anchor="ctr">
            <a:normAutofit/>
          </a:bodyPr>
          <a:lstStyle/>
          <a:p>
            <a:pPr defTabSz="914400"/>
            <a:r>
              <a:rPr lang="en-US" i="1" kern="1200" cap="all" baseline="0"/>
              <a:t>Treatment and Interventions</a:t>
            </a:r>
            <a:br>
              <a:rPr lang="en-US" i="1" kern="1200" cap="all" baseline="0"/>
            </a:br>
            <a:endParaRPr lang="en-US" i="1" kern="1200" cap="all" baseline="0"/>
          </a:p>
        </p:txBody>
      </p:sp>
    </p:spTree>
    <p:extLst>
      <p:ext uri="{BB962C8B-B14F-4D97-AF65-F5344CB8AC3E}">
        <p14:creationId xmlns:p14="http://schemas.microsoft.com/office/powerpoint/2010/main" val="5678071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2EF50-192A-D4EA-1369-85C55EADC396}"/>
              </a:ext>
            </a:extLst>
          </p:cNvPr>
          <p:cNvSpPr>
            <a:spLocks noGrp="1"/>
          </p:cNvSpPr>
          <p:nvPr>
            <p:ph type="title"/>
          </p:nvPr>
        </p:nvSpPr>
        <p:spPr>
          <a:xfrm>
            <a:off x="477456" y="804863"/>
            <a:ext cx="2551494" cy="5121375"/>
          </a:xfrm>
        </p:spPr>
        <p:txBody>
          <a:bodyPr anchor="ctr">
            <a:normAutofit/>
          </a:bodyPr>
          <a:lstStyle/>
          <a:p>
            <a:r>
              <a:rPr lang="en-US" altLang="en-US" sz="1500"/>
              <a:t>Psychopharmacology Interventions</a:t>
            </a:r>
            <a:endParaRPr lang="en-US" sz="1500"/>
          </a:p>
        </p:txBody>
      </p:sp>
      <p:sp>
        <p:nvSpPr>
          <p:cNvPr id="4" name="Slide Number Placeholder 3">
            <a:extLst>
              <a:ext uri="{FF2B5EF4-FFF2-40B4-BE49-F238E27FC236}">
                <a16:creationId xmlns:a16="http://schemas.microsoft.com/office/drawing/2014/main" id="{0D9DB7D4-1EEE-B6D2-BA9D-A8285538358A}"/>
              </a:ext>
            </a:extLst>
          </p:cNvPr>
          <p:cNvSpPr>
            <a:spLocks noGrp="1"/>
          </p:cNvSpPr>
          <p:nvPr>
            <p:ph type="sldNum" sz="quarter" idx="4"/>
          </p:nvPr>
        </p:nvSpPr>
        <p:spPr>
          <a:xfrm>
            <a:off x="6457950" y="6356351"/>
            <a:ext cx="2057400" cy="365125"/>
          </a:xfrm>
        </p:spPr>
        <p:txBody>
          <a:bodyPr anchor="ctr">
            <a:normAutofit/>
          </a:bodyPr>
          <a:lstStyle/>
          <a:p>
            <a:pPr defTabSz="685800" eaLnBrk="1" fontAlgn="auto" hangingPunct="1">
              <a:spcBef>
                <a:spcPts val="0"/>
              </a:spcBef>
              <a:spcAft>
                <a:spcPts val="450"/>
              </a:spcAft>
              <a:defRPr/>
            </a:pPr>
            <a:fld id="{C42E105F-32A4-4051-9B19-F6B52F850DB9}" type="slidenum">
              <a:rPr lang="en-US" altLang="en-US"/>
              <a:pPr defTabSz="685800" eaLnBrk="1" fontAlgn="auto" hangingPunct="1">
                <a:spcBef>
                  <a:spcPts val="0"/>
                </a:spcBef>
                <a:spcAft>
                  <a:spcPts val="450"/>
                </a:spcAft>
                <a:defRPr/>
              </a:pPr>
              <a:t>44</a:t>
            </a:fld>
            <a:endParaRPr lang="en-US" altLang="en-US"/>
          </a:p>
        </p:txBody>
      </p:sp>
      <p:graphicFrame>
        <p:nvGraphicFramePr>
          <p:cNvPr id="7" name="Content Placeholder 2">
            <a:extLst>
              <a:ext uri="{FF2B5EF4-FFF2-40B4-BE49-F238E27FC236}">
                <a16:creationId xmlns:a16="http://schemas.microsoft.com/office/drawing/2014/main" id="{03EF027D-39E2-A0F4-51CD-9A11346EEA06}"/>
              </a:ext>
            </a:extLst>
          </p:cNvPr>
          <p:cNvGraphicFramePr>
            <a:graphicFrameLocks noGrp="1"/>
          </p:cNvGraphicFramePr>
          <p:nvPr>
            <p:ph sz="quarter" idx="10"/>
            <p:extLst>
              <p:ext uri="{D42A27DB-BD31-4B8C-83A1-F6EECF244321}">
                <p14:modId xmlns:p14="http://schemas.microsoft.com/office/powerpoint/2010/main" val="3379720102"/>
              </p:ext>
            </p:extLst>
          </p:nvPr>
        </p:nvGraphicFramePr>
        <p:xfrm>
          <a:off x="4184504" y="804863"/>
          <a:ext cx="4287440" cy="52482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ate Placeholder 4" hidden="1">
            <a:extLst>
              <a:ext uri="{FF2B5EF4-FFF2-40B4-BE49-F238E27FC236}">
                <a16:creationId xmlns:a16="http://schemas.microsoft.com/office/drawing/2014/main" id="{462E130C-2949-62B7-6222-F84AF248F245}"/>
              </a:ext>
            </a:extLst>
          </p:cNvPr>
          <p:cNvSpPr>
            <a:spLocks noGrp="1"/>
          </p:cNvSpPr>
          <p:nvPr>
            <p:ph type="dt" sz="half" idx="4294967295"/>
          </p:nvPr>
        </p:nvSpPr>
        <p:spPr>
          <a:xfrm>
            <a:off x="5502827" y="5656409"/>
            <a:ext cx="3145431" cy="273844"/>
          </a:xfrm>
        </p:spPr>
        <p:txBody>
          <a:bodyPr>
            <a:normAutofit/>
          </a:bodyPr>
          <a:lstStyle/>
          <a:p>
            <a:pPr defTabSz="685800" eaLnBrk="1" fontAlgn="auto" hangingPunct="1">
              <a:spcBef>
                <a:spcPts val="0"/>
              </a:spcBef>
              <a:spcAft>
                <a:spcPts val="450"/>
              </a:spcAft>
              <a:defRPr/>
            </a:pPr>
            <a:r>
              <a:rPr lang="en-US">
                <a:solidFill>
                  <a:srgbClr val="36371F"/>
                </a:solidFill>
                <a:latin typeface="Walbaum Display Light"/>
                <a:cs typeface="+mn-cs"/>
              </a:rPr>
              <a:t>Confidential </a:t>
            </a:r>
          </a:p>
        </p:txBody>
      </p:sp>
    </p:spTree>
    <p:extLst>
      <p:ext uri="{BB962C8B-B14F-4D97-AF65-F5344CB8AC3E}">
        <p14:creationId xmlns:p14="http://schemas.microsoft.com/office/powerpoint/2010/main" val="8508347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ACAD6-82CC-FB41-6646-30FBB5EB1AEE}"/>
              </a:ext>
            </a:extLst>
          </p:cNvPr>
          <p:cNvSpPr>
            <a:spLocks noGrp="1"/>
          </p:cNvSpPr>
          <p:nvPr>
            <p:ph type="title"/>
          </p:nvPr>
        </p:nvSpPr>
        <p:spPr>
          <a:xfrm>
            <a:off x="533857" y="1393031"/>
            <a:ext cx="1854341" cy="1393031"/>
          </a:xfrm>
        </p:spPr>
        <p:txBody>
          <a:bodyPr anchor="t">
            <a:normAutofit/>
          </a:bodyPr>
          <a:lstStyle/>
          <a:p>
            <a:r>
              <a:rPr lang="en-US" sz="1500" dirty="0"/>
              <a:t>8 WORST THINGS TO SAY TO PEOPLE WITH ADHD</a:t>
            </a:r>
          </a:p>
        </p:txBody>
      </p:sp>
      <p:graphicFrame>
        <p:nvGraphicFramePr>
          <p:cNvPr id="19" name="Content Placeholder 2">
            <a:extLst>
              <a:ext uri="{FF2B5EF4-FFF2-40B4-BE49-F238E27FC236}">
                <a16:creationId xmlns:a16="http://schemas.microsoft.com/office/drawing/2014/main" id="{626D9844-8901-B764-80ED-56C309178E2B}"/>
              </a:ext>
            </a:extLst>
          </p:cNvPr>
          <p:cNvGraphicFramePr>
            <a:graphicFrameLocks noGrp="1"/>
          </p:cNvGraphicFramePr>
          <p:nvPr>
            <p:ph idx="1"/>
          </p:nvPr>
        </p:nvGraphicFramePr>
        <p:xfrm>
          <a:off x="3079940" y="1448599"/>
          <a:ext cx="5568317" cy="39342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D301C8B4-B484-66D7-CA1E-71DE9EC48D72}"/>
              </a:ext>
            </a:extLst>
          </p:cNvPr>
          <p:cNvSpPr txBox="1"/>
          <p:nvPr/>
        </p:nvSpPr>
        <p:spPr>
          <a:xfrm>
            <a:off x="152400" y="6098702"/>
            <a:ext cx="8902623" cy="369332"/>
          </a:xfrm>
          <a:prstGeom prst="rect">
            <a:avLst/>
          </a:prstGeom>
          <a:noFill/>
        </p:spPr>
        <p:txBody>
          <a:bodyPr wrap="square">
            <a:spAutoFit/>
          </a:bodyPr>
          <a:lstStyle/>
          <a:p>
            <a:r>
              <a:rPr lang="en-US" sz="900" dirty="0"/>
              <a:t>Source: https://www.amenclinics.com/blog/scary-ways-marijuana-impacts-the-developing-brain/#:~:text=%E2%80%9CYou%20just%20need%20to%20try%20harder.%E2%80%9D&amp;text=This%20neurological%20condition%20affects%20the,they're%20trying%20to%20manage.</a:t>
            </a:r>
          </a:p>
        </p:txBody>
      </p:sp>
    </p:spTree>
    <p:extLst>
      <p:ext uri="{BB962C8B-B14F-4D97-AF65-F5344CB8AC3E}">
        <p14:creationId xmlns:p14="http://schemas.microsoft.com/office/powerpoint/2010/main" val="38547695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64D96-2119-C182-8EA8-104250D9688F}"/>
              </a:ext>
            </a:extLst>
          </p:cNvPr>
          <p:cNvSpPr>
            <a:spLocks noGrp="1"/>
          </p:cNvSpPr>
          <p:nvPr>
            <p:ph type="title"/>
          </p:nvPr>
        </p:nvSpPr>
        <p:spPr/>
        <p:txBody>
          <a:bodyPr/>
          <a:lstStyle/>
          <a:p>
            <a:pPr algn="ctr"/>
            <a:r>
              <a:rPr lang="en-US" altLang="en-US" sz="3200" dirty="0"/>
              <a:t>Adult ADHD Recommended Reading</a:t>
            </a:r>
            <a:endParaRPr lang="en-US" dirty="0"/>
          </a:p>
        </p:txBody>
      </p:sp>
      <p:sp>
        <p:nvSpPr>
          <p:cNvPr id="3" name="Content Placeholder 2">
            <a:extLst>
              <a:ext uri="{FF2B5EF4-FFF2-40B4-BE49-F238E27FC236}">
                <a16:creationId xmlns:a16="http://schemas.microsoft.com/office/drawing/2014/main" id="{3F697316-58C9-507A-6C57-43B6602A0338}"/>
              </a:ext>
            </a:extLst>
          </p:cNvPr>
          <p:cNvSpPr>
            <a:spLocks noGrp="1"/>
          </p:cNvSpPr>
          <p:nvPr>
            <p:ph idx="1"/>
          </p:nvPr>
        </p:nvSpPr>
        <p:spPr/>
        <p:txBody>
          <a:bodyPr/>
          <a:lstStyle/>
          <a:p>
            <a:r>
              <a:rPr lang="en-US" sz="1800" dirty="0"/>
              <a:t>Holderness, P., &amp; Holderness, K. (2024). ADHD is Awesome: A guide to (mostly) thriving with ADHD. Harper Horizon.</a:t>
            </a:r>
          </a:p>
          <a:p>
            <a:r>
              <a:rPr lang="en-US" sz="1800" dirty="0"/>
              <a:t>Kelly, K. and </a:t>
            </a:r>
            <a:r>
              <a:rPr lang="en-US" sz="1800" dirty="0" err="1"/>
              <a:t>Ramundo</a:t>
            </a:r>
            <a:r>
              <a:rPr lang="en-US" sz="1800" dirty="0"/>
              <a:t>, P. (1993), You Mean I'm Not Lazy. Stupid. or Crazy?!  Cincinnati: Tyrell and </a:t>
            </a:r>
            <a:r>
              <a:rPr lang="en-US" sz="1800" dirty="0" err="1"/>
              <a:t>Jerem</a:t>
            </a:r>
            <a:r>
              <a:rPr lang="en-US" sz="1800" dirty="0"/>
              <a:t> Press. </a:t>
            </a:r>
          </a:p>
          <a:p>
            <a:r>
              <a:rPr lang="en-US" sz="1800" dirty="0"/>
              <a:t>Murphy, K. and LeVert, S. (1995). Out of the Fog: Treatment Options and Coping Strategies for Adult Attention Deficit Disorder. New York: Hyperion. </a:t>
            </a:r>
          </a:p>
          <a:p>
            <a:r>
              <a:rPr lang="en-US" sz="1800" dirty="0"/>
              <a:t>Nadeau, K. A Survival Guide for High School and College Students with ADHD, New York:  </a:t>
            </a:r>
            <a:r>
              <a:rPr lang="en-US" sz="1800" dirty="0" err="1"/>
              <a:t>Magination</a:t>
            </a:r>
            <a:r>
              <a:rPr lang="en-US" sz="1800" dirty="0"/>
              <a:t>.  </a:t>
            </a:r>
          </a:p>
          <a:p>
            <a:r>
              <a:rPr lang="en-US" sz="1800" dirty="0"/>
              <a:t>Quinn, P.O. (1994). ADD and the College Student: a Guide for High School and College Students with Attention Deficit Disorder. New York: </a:t>
            </a:r>
            <a:r>
              <a:rPr lang="en-US" sz="1800" dirty="0" err="1"/>
              <a:t>Magination</a:t>
            </a:r>
            <a:r>
              <a:rPr lang="en-US" sz="1800" dirty="0"/>
              <a:t>. </a:t>
            </a:r>
          </a:p>
          <a:p>
            <a:endParaRPr lang="en-US" dirty="0"/>
          </a:p>
        </p:txBody>
      </p:sp>
    </p:spTree>
    <p:extLst>
      <p:ext uri="{BB962C8B-B14F-4D97-AF65-F5344CB8AC3E}">
        <p14:creationId xmlns:p14="http://schemas.microsoft.com/office/powerpoint/2010/main" val="42730385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CF848-C060-499A-F3D2-15A9956E3F70}"/>
              </a:ext>
            </a:extLst>
          </p:cNvPr>
          <p:cNvSpPr>
            <a:spLocks noGrp="1"/>
          </p:cNvSpPr>
          <p:nvPr>
            <p:ph type="title"/>
          </p:nvPr>
        </p:nvSpPr>
        <p:spPr/>
        <p:txBody>
          <a:bodyPr/>
          <a:lstStyle/>
          <a:p>
            <a:pPr algn="ctr"/>
            <a:r>
              <a:rPr lang="en-US" altLang="en-US" sz="3600" kern="1200" dirty="0">
                <a:latin typeface="+mn-lt"/>
                <a:ea typeface="+mn-ea"/>
                <a:cs typeface="+mn-cs"/>
              </a:rPr>
              <a:t>ADHD Recommended Reading </a:t>
            </a:r>
            <a:r>
              <a:rPr lang="en-US" altLang="en-US" sz="3600" b="1" kern="1200" dirty="0">
                <a:latin typeface="+mn-lt"/>
                <a:ea typeface="+mn-ea"/>
                <a:cs typeface="+mn-cs"/>
              </a:rPr>
              <a:t>For Parents</a:t>
            </a:r>
            <a:br>
              <a:rPr lang="en-US" altLang="en-US" sz="3600" b="1" kern="1200" dirty="0">
                <a:latin typeface="+mn-lt"/>
                <a:ea typeface="+mn-ea"/>
                <a:cs typeface="+mn-cs"/>
              </a:rPr>
            </a:br>
            <a:endParaRPr lang="en-US" dirty="0"/>
          </a:p>
        </p:txBody>
      </p:sp>
      <p:sp>
        <p:nvSpPr>
          <p:cNvPr id="3" name="Content Placeholder 2">
            <a:extLst>
              <a:ext uri="{FF2B5EF4-FFF2-40B4-BE49-F238E27FC236}">
                <a16:creationId xmlns:a16="http://schemas.microsoft.com/office/drawing/2014/main" id="{95FFA5B7-F49F-3203-87A4-FDC2D0DB8286}"/>
              </a:ext>
            </a:extLst>
          </p:cNvPr>
          <p:cNvSpPr>
            <a:spLocks noGrp="1"/>
          </p:cNvSpPr>
          <p:nvPr>
            <p:ph idx="1"/>
          </p:nvPr>
        </p:nvSpPr>
        <p:spPr>
          <a:xfrm>
            <a:off x="628650" y="1447800"/>
            <a:ext cx="7886700" cy="4729693"/>
          </a:xfrm>
        </p:spPr>
        <p:txBody>
          <a:bodyPr/>
          <a:lstStyle/>
          <a:p>
            <a:r>
              <a:rPr lang="en-US" sz="1600" dirty="0"/>
              <a:t>Barkley, Russell.  Taking Charge of ADHD:  The Complete Authoritative Guide for Parents,</a:t>
            </a:r>
          </a:p>
          <a:p>
            <a:r>
              <a:rPr lang="en-US" sz="1600" dirty="0"/>
              <a:t>Fowler, M.C. (1990).  Maybe You Know My Kid:  A Parent’s Guide to Identifying,                   Understanding, and Helping Your Child with Attention-Deficit Hyperactivity Disorder.  New York:  Carol.</a:t>
            </a:r>
          </a:p>
          <a:p>
            <a:r>
              <a:rPr lang="en-US" sz="1600" dirty="0"/>
              <a:t>Hallowell. Edward and Ratey, John,  Driven to Distraction: Recognizing and Coping with Attention Deficit Disorder From Childhood through Adulthood.  Patheon Books. </a:t>
            </a:r>
          </a:p>
          <a:p>
            <a:r>
              <a:rPr lang="en-US" sz="1600" dirty="0"/>
              <a:t>Hallowell. Edward and Ratey, John,  Delivered from Distraction:  Getting the most out of Life with Attention Deficit Disorder.  Patheon Books.</a:t>
            </a:r>
          </a:p>
          <a:p>
            <a:r>
              <a:rPr lang="en-US" sz="1600" dirty="0"/>
              <a:t>Jensen, Peter.  Making the System Work For Your Child with ADHD.  Guilford Press.  </a:t>
            </a:r>
          </a:p>
          <a:p>
            <a:r>
              <a:rPr lang="en-US" sz="1600" dirty="0"/>
              <a:t>Ingersoll, B. (1988).  Your Hyperactive Child. New York: Doubleday. </a:t>
            </a:r>
          </a:p>
          <a:p>
            <a:r>
              <a:rPr lang="en-US" sz="1600" dirty="0"/>
              <a:t>Ingersoll, B. and Goldstein, S. (1993). Attention Deficit Disorder and Learning Disabilities,  New York: Doubleday. </a:t>
            </a:r>
          </a:p>
          <a:p>
            <a:r>
              <a:rPr lang="en-US" sz="1600" dirty="0" err="1"/>
              <a:t>Honos</a:t>
            </a:r>
            <a:r>
              <a:rPr lang="en-US" sz="1600" dirty="0"/>
              <a:t>-Webb, Lara. The Gift Of ADHD: How To Transform Your Child's Problems Into Strengths. Oakland: New Harbinger.</a:t>
            </a:r>
          </a:p>
          <a:p>
            <a:r>
              <a:rPr lang="en-US" sz="1600" dirty="0"/>
              <a:t>Taylor, Blake. ADHD and Me: What I Learned from Lighting Fires and the Dinner Table. New Harbinger: 2008.</a:t>
            </a:r>
          </a:p>
        </p:txBody>
      </p:sp>
    </p:spTree>
    <p:extLst>
      <p:ext uri="{BB962C8B-B14F-4D97-AF65-F5344CB8AC3E}">
        <p14:creationId xmlns:p14="http://schemas.microsoft.com/office/powerpoint/2010/main" val="3089875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9A2C0-7F12-2822-3C1A-3AAC45934A33}"/>
              </a:ext>
            </a:extLst>
          </p:cNvPr>
          <p:cNvSpPr>
            <a:spLocks noGrp="1"/>
          </p:cNvSpPr>
          <p:nvPr>
            <p:ph type="title"/>
          </p:nvPr>
        </p:nvSpPr>
        <p:spPr>
          <a:xfrm>
            <a:off x="3859619" y="685800"/>
            <a:ext cx="4679016" cy="1382233"/>
          </a:xfrm>
        </p:spPr>
        <p:txBody>
          <a:bodyPr>
            <a:normAutofit/>
          </a:bodyPr>
          <a:lstStyle/>
          <a:p>
            <a:r>
              <a:rPr lang="en-US" dirty="0"/>
              <a:t>NOPE</a:t>
            </a:r>
          </a:p>
        </p:txBody>
      </p:sp>
      <p:graphicFrame>
        <p:nvGraphicFramePr>
          <p:cNvPr id="5" name="Content Placeholder 2">
            <a:extLst>
              <a:ext uri="{FF2B5EF4-FFF2-40B4-BE49-F238E27FC236}">
                <a16:creationId xmlns:a16="http://schemas.microsoft.com/office/drawing/2014/main" id="{605F023B-38F2-542A-5447-E8E39CEFC85B}"/>
              </a:ext>
            </a:extLst>
          </p:cNvPr>
          <p:cNvGraphicFramePr>
            <a:graphicFrameLocks noGrp="1"/>
          </p:cNvGraphicFramePr>
          <p:nvPr>
            <p:ph idx="1"/>
            <p:extLst>
              <p:ext uri="{D42A27DB-BD31-4B8C-83A1-F6EECF244321}">
                <p14:modId xmlns:p14="http://schemas.microsoft.com/office/powerpoint/2010/main" val="3208112547"/>
              </p:ext>
            </p:extLst>
          </p:nvPr>
        </p:nvGraphicFramePr>
        <p:xfrm>
          <a:off x="3859618" y="2301949"/>
          <a:ext cx="4679015" cy="4022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A person standing on a stage&#10;&#10;Description automatically generated">
            <a:extLst>
              <a:ext uri="{FF2B5EF4-FFF2-40B4-BE49-F238E27FC236}">
                <a16:creationId xmlns:a16="http://schemas.microsoft.com/office/drawing/2014/main" id="{5DD196EF-CB95-A99E-7C22-493B074BD6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44219" r="14195"/>
          <a:stretch/>
        </p:blipFill>
        <p:spPr bwMode="auto">
          <a:xfrm>
            <a:off x="20" y="-7444"/>
            <a:ext cx="3724815" cy="6874330"/>
          </a:xfrm>
          <a:custGeom>
            <a:avLst/>
            <a:gdLst/>
            <a:ahLst/>
            <a:cxnLst/>
            <a:rect l="l" t="t" r="r" b="b"/>
            <a:pathLst>
              <a:path w="4966447" h="6874330">
                <a:moveTo>
                  <a:pt x="0" y="0"/>
                </a:moveTo>
                <a:lnTo>
                  <a:pt x="4966447" y="0"/>
                </a:lnTo>
                <a:lnTo>
                  <a:pt x="3355712" y="6874330"/>
                </a:lnTo>
                <a:lnTo>
                  <a:pt x="0" y="687433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322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F8BB0B-02E1-8F2E-1F5D-A103DD9263DE}"/>
              </a:ext>
            </a:extLst>
          </p:cNvPr>
          <p:cNvSpPr>
            <a:spLocks noGrp="1"/>
          </p:cNvSpPr>
          <p:nvPr>
            <p:ph type="title"/>
          </p:nvPr>
        </p:nvSpPr>
        <p:spPr/>
        <p:txBody>
          <a:bodyPr wrap="square" anchor="ctr">
            <a:normAutofit/>
          </a:bodyPr>
          <a:lstStyle/>
          <a:p>
            <a:r>
              <a:rPr lang="en-US" dirty="0"/>
              <a:t>Common Myths and Facts about ADHD</a:t>
            </a:r>
          </a:p>
        </p:txBody>
      </p:sp>
      <p:graphicFrame>
        <p:nvGraphicFramePr>
          <p:cNvPr id="9" name="Content Placeholder 5">
            <a:extLst>
              <a:ext uri="{FF2B5EF4-FFF2-40B4-BE49-F238E27FC236}">
                <a16:creationId xmlns:a16="http://schemas.microsoft.com/office/drawing/2014/main" id="{9D3B4890-4933-E37D-113A-C618597B16BC}"/>
              </a:ext>
            </a:extLst>
          </p:cNvPr>
          <p:cNvGraphicFramePr>
            <a:graphicFrameLocks noGrp="1"/>
          </p:cNvGraphicFramePr>
          <p:nvPr>
            <p:ph idx="1"/>
            <p:extLst>
              <p:ext uri="{D42A27DB-BD31-4B8C-83A1-F6EECF244321}">
                <p14:modId xmlns:p14="http://schemas.microsoft.com/office/powerpoint/2010/main" val="2644779110"/>
              </p:ext>
            </p:extLst>
          </p:nvPr>
        </p:nvGraphicFramePr>
        <p:xfrm>
          <a:off x="628650" y="1371600"/>
          <a:ext cx="7886700" cy="48058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a:extLst>
              <a:ext uri="{FF2B5EF4-FFF2-40B4-BE49-F238E27FC236}">
                <a16:creationId xmlns:a16="http://schemas.microsoft.com/office/drawing/2014/main" id="{0B1E3583-4B57-9B32-F951-608D73938780}"/>
              </a:ext>
            </a:extLst>
          </p:cNvPr>
          <p:cNvSpPr>
            <a:spLocks noGrp="1"/>
          </p:cNvSpPr>
          <p:nvPr>
            <p:ph type="dt" sz="half" idx="11"/>
          </p:nvPr>
        </p:nvSpPr>
        <p:spPr/>
        <p:txBody>
          <a:bodyPr anchor="ctr">
            <a:normAutofit/>
          </a:bodyPr>
          <a:lstStyle/>
          <a:p>
            <a:pPr>
              <a:spcAft>
                <a:spcPts val="600"/>
              </a:spcAft>
              <a:defRPr/>
            </a:pPr>
            <a:fld id="{28AB6440-BF60-4B50-8DD4-D17663E5D8B7}" type="datetime1">
              <a:rPr lang="en-US" smtClean="0"/>
              <a:pPr>
                <a:spcAft>
                  <a:spcPts val="600"/>
                </a:spcAft>
                <a:defRPr/>
              </a:pPr>
              <a:t>9/1/2025</a:t>
            </a:fld>
            <a:endParaRPr lang="en-US"/>
          </a:p>
        </p:txBody>
      </p:sp>
      <p:sp>
        <p:nvSpPr>
          <p:cNvPr id="10" name="TextBox 9">
            <a:extLst>
              <a:ext uri="{FF2B5EF4-FFF2-40B4-BE49-F238E27FC236}">
                <a16:creationId xmlns:a16="http://schemas.microsoft.com/office/drawing/2014/main" id="{7F6414B5-D170-0D5D-2032-70C3137CC4CA}"/>
              </a:ext>
            </a:extLst>
          </p:cNvPr>
          <p:cNvSpPr txBox="1"/>
          <p:nvPr/>
        </p:nvSpPr>
        <p:spPr>
          <a:xfrm>
            <a:off x="130969" y="6188790"/>
            <a:ext cx="5257800" cy="246221"/>
          </a:xfrm>
          <a:prstGeom prst="rect">
            <a:avLst/>
          </a:prstGeom>
          <a:noFill/>
        </p:spPr>
        <p:txBody>
          <a:bodyPr wrap="square">
            <a:spAutoFit/>
          </a:bodyPr>
          <a:lstStyle/>
          <a:p>
            <a:r>
              <a:rPr lang="fr-FR" sz="1000" dirty="0"/>
              <a:t>Source: https://www.moneralo.com/how-to-deal-with-adhd-in-teenage-children/</a:t>
            </a:r>
          </a:p>
        </p:txBody>
      </p:sp>
    </p:spTree>
    <p:extLst>
      <p:ext uri="{BB962C8B-B14F-4D97-AF65-F5344CB8AC3E}">
        <p14:creationId xmlns:p14="http://schemas.microsoft.com/office/powerpoint/2010/main" val="2310250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F1BBB-732F-69FD-CF91-F344C0902072}"/>
              </a:ext>
            </a:extLst>
          </p:cNvPr>
          <p:cNvSpPr>
            <a:spLocks noGrp="1"/>
          </p:cNvSpPr>
          <p:nvPr>
            <p:ph type="title"/>
          </p:nvPr>
        </p:nvSpPr>
        <p:spPr/>
        <p:txBody>
          <a:bodyPr wrap="square" anchor="ctr">
            <a:normAutofit/>
          </a:bodyPr>
          <a:lstStyle/>
          <a:p>
            <a:r>
              <a:rPr lang="en-US" dirty="0"/>
              <a:t>Common Myths and Facts about ADHD</a:t>
            </a:r>
          </a:p>
        </p:txBody>
      </p:sp>
      <p:graphicFrame>
        <p:nvGraphicFramePr>
          <p:cNvPr id="7" name="Content Placeholder 2">
            <a:extLst>
              <a:ext uri="{FF2B5EF4-FFF2-40B4-BE49-F238E27FC236}">
                <a16:creationId xmlns:a16="http://schemas.microsoft.com/office/drawing/2014/main" id="{2B9806BF-F124-C49A-A63D-263495F46BFC}"/>
              </a:ext>
            </a:extLst>
          </p:cNvPr>
          <p:cNvGraphicFramePr>
            <a:graphicFrameLocks noGrp="1"/>
          </p:cNvGraphicFramePr>
          <p:nvPr>
            <p:ph idx="1"/>
            <p:extLst>
              <p:ext uri="{D42A27DB-BD31-4B8C-83A1-F6EECF244321}">
                <p14:modId xmlns:p14="http://schemas.microsoft.com/office/powerpoint/2010/main" val="258314133"/>
              </p:ext>
            </p:extLst>
          </p:nvPr>
        </p:nvGraphicFramePr>
        <p:xfrm>
          <a:off x="628650" y="1295400"/>
          <a:ext cx="7886700" cy="50165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8747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8" name="Picture 34827">
            <a:extLst>
              <a:ext uri="{FF2B5EF4-FFF2-40B4-BE49-F238E27FC236}">
                <a16:creationId xmlns:a16="http://schemas.microsoft.com/office/drawing/2014/main" id="{CE87EE09-52D3-F5FA-FB23-FB44AAE8AC75}"/>
              </a:ext>
            </a:extLst>
          </p:cNvPr>
          <p:cNvPicPr>
            <a:picLocks noChangeAspect="1"/>
          </p:cNvPicPr>
          <p:nvPr/>
        </p:nvPicPr>
        <p:blipFill>
          <a:blip r:embed="rId3">
            <a:alphaModFix amt="35000"/>
          </a:blip>
          <a:srcRect b="15730"/>
          <a:stretch/>
        </p:blipFill>
        <p:spPr>
          <a:xfrm>
            <a:off x="-7088" y="304800"/>
            <a:ext cx="9143985" cy="6248399"/>
          </a:xfrm>
          <a:prstGeom prst="rect">
            <a:avLst/>
          </a:prstGeom>
        </p:spPr>
      </p:pic>
      <p:sp>
        <p:nvSpPr>
          <p:cNvPr id="34818" name="Title 4">
            <a:extLst>
              <a:ext uri="{FF2B5EF4-FFF2-40B4-BE49-F238E27FC236}">
                <a16:creationId xmlns:a16="http://schemas.microsoft.com/office/drawing/2014/main" id="{7144E726-67FD-478A-8F7F-66721B4F2403}"/>
              </a:ext>
            </a:extLst>
          </p:cNvPr>
          <p:cNvSpPr>
            <a:spLocks noGrp="1" noChangeArrowheads="1"/>
          </p:cNvSpPr>
          <p:nvPr>
            <p:ph type="title"/>
          </p:nvPr>
        </p:nvSpPr>
        <p:spPr>
          <a:xfrm>
            <a:off x="600297" y="260222"/>
            <a:ext cx="7886700" cy="994172"/>
          </a:xfrm>
        </p:spPr>
        <p:txBody>
          <a:bodyPr vert="horz" wrap="square" lIns="68580" tIns="34290" rIns="68580" bIns="34290" numCol="1" rtlCol="0" anchor="ctr" anchorCtr="0" compatLnSpc="1">
            <a:prstTxWarp prst="textNoShape">
              <a:avLst/>
            </a:prstTxWarp>
            <a:normAutofit/>
          </a:bodyPr>
          <a:lstStyle/>
          <a:p>
            <a:pPr algn="ctr"/>
            <a:r>
              <a:rPr lang="en-US" altLang="en-US" b="1" dirty="0">
                <a:solidFill>
                  <a:schemeClr val="accent1">
                    <a:lumMod val="50000"/>
                  </a:schemeClr>
                </a:solidFill>
              </a:rPr>
              <a:t>Fast facts</a:t>
            </a:r>
          </a:p>
        </p:txBody>
      </p:sp>
      <p:graphicFrame>
        <p:nvGraphicFramePr>
          <p:cNvPr id="34820" name="Content Placeholder 5">
            <a:extLst>
              <a:ext uri="{FF2B5EF4-FFF2-40B4-BE49-F238E27FC236}">
                <a16:creationId xmlns:a16="http://schemas.microsoft.com/office/drawing/2014/main" id="{D79F6FF9-C103-8A16-3220-7ECFC45A67FF}"/>
              </a:ext>
            </a:extLst>
          </p:cNvPr>
          <p:cNvGraphicFramePr>
            <a:graphicFrameLocks noGrp="1"/>
          </p:cNvGraphicFramePr>
          <p:nvPr>
            <p:ph idx="1"/>
            <p:extLst>
              <p:ext uri="{D42A27DB-BD31-4B8C-83A1-F6EECF244321}">
                <p14:modId xmlns:p14="http://schemas.microsoft.com/office/powerpoint/2010/main" val="2592411312"/>
              </p:ext>
            </p:extLst>
          </p:nvPr>
        </p:nvGraphicFramePr>
        <p:xfrm>
          <a:off x="658776" y="1335164"/>
          <a:ext cx="7886700" cy="45631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FB5C080C-5A16-BB55-93DE-85F704055EF0}"/>
              </a:ext>
            </a:extLst>
          </p:cNvPr>
          <p:cNvSpPr txBox="1"/>
          <p:nvPr/>
        </p:nvSpPr>
        <p:spPr>
          <a:xfrm>
            <a:off x="632292" y="5934793"/>
            <a:ext cx="3429000" cy="364202"/>
          </a:xfrm>
          <a:prstGeom prst="rect">
            <a:avLst/>
          </a:prstGeom>
          <a:noFill/>
        </p:spPr>
        <p:txBody>
          <a:bodyPr wrap="square">
            <a:spAutoFit/>
          </a:bodyPr>
          <a:lstStyle/>
          <a:p>
            <a:pPr defTabSz="408178">
              <a:spcAft>
                <a:spcPts val="450"/>
              </a:spcAft>
              <a:defRPr/>
            </a:pPr>
            <a:r>
              <a:rPr lang="en-US" sz="675" dirty="0"/>
              <a:t>Source: </a:t>
            </a:r>
            <a:r>
              <a:rPr lang="en-US" sz="675" dirty="0">
                <a:hlinkClick r:id="rId9"/>
              </a:rPr>
              <a:t>https://www.healthline.com/health/adhd/facts-statistics-infographic#fast-facts</a:t>
            </a:r>
            <a:endParaRPr lang="en-US" sz="675" dirty="0"/>
          </a:p>
          <a:p>
            <a:pPr defTabSz="408178">
              <a:spcAft>
                <a:spcPts val="450"/>
              </a:spcAft>
              <a:defRPr/>
            </a:pPr>
            <a:r>
              <a:rPr lang="en-US" sz="675" dirty="0"/>
              <a:t>             </a:t>
            </a:r>
            <a:r>
              <a:rPr lang="en-US" sz="675" dirty="0">
                <a:hlinkClick r:id="rId10"/>
              </a:rPr>
              <a:t>http://dx.doi.org/10.15585/mmwr.mm7340a1</a:t>
            </a:r>
            <a:endParaRPr lang="en-US" sz="675"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4AC7B-24D1-C6D2-9E49-BA3C81BA2916}"/>
              </a:ext>
            </a:extLst>
          </p:cNvPr>
          <p:cNvSpPr>
            <a:spLocks noGrp="1"/>
          </p:cNvSpPr>
          <p:nvPr>
            <p:ph type="title"/>
          </p:nvPr>
        </p:nvSpPr>
        <p:spPr/>
        <p:txBody>
          <a:bodyPr wrap="square" anchor="ctr">
            <a:normAutofit/>
          </a:bodyPr>
          <a:lstStyle/>
          <a:p>
            <a:pPr algn="ctr"/>
            <a:r>
              <a:rPr lang="en-US" sz="2800" b="1" i="0" dirty="0">
                <a:effectLst/>
              </a:rPr>
              <a:t>Is TikTok  or Covid Increasing the Number of Self-Diagnoses of ADHD in Young People?</a:t>
            </a:r>
            <a:br>
              <a:rPr lang="en-US" sz="2800" b="1" i="0" dirty="0">
                <a:effectLst/>
              </a:rPr>
            </a:br>
            <a:endParaRPr lang="en-US" sz="2800" dirty="0"/>
          </a:p>
        </p:txBody>
      </p:sp>
      <p:pic>
        <p:nvPicPr>
          <p:cNvPr id="8" name="Content Placeholder 7">
            <a:extLst>
              <a:ext uri="{FF2B5EF4-FFF2-40B4-BE49-F238E27FC236}">
                <a16:creationId xmlns:a16="http://schemas.microsoft.com/office/drawing/2014/main" id="{A05AEE3D-6A97-6EAF-9C91-5FB78E3CA4AD}"/>
              </a:ext>
            </a:extLst>
          </p:cNvPr>
          <p:cNvPicPr>
            <a:picLocks noGrp="1" noChangeAspect="1"/>
          </p:cNvPicPr>
          <p:nvPr>
            <p:ph sz="half" idx="1"/>
          </p:nvPr>
        </p:nvPicPr>
        <p:blipFill>
          <a:blip r:embed="rId3"/>
          <a:stretch>
            <a:fillRect/>
          </a:stretch>
        </p:blipFill>
        <p:spPr>
          <a:xfrm>
            <a:off x="400051" y="1981200"/>
            <a:ext cx="4114800" cy="3276600"/>
          </a:xfrm>
          <a:prstGeom prst="rect">
            <a:avLst/>
          </a:prstGeom>
        </p:spPr>
      </p:pic>
      <p:sp>
        <p:nvSpPr>
          <p:cNvPr id="3" name="Content Placeholder 2">
            <a:extLst>
              <a:ext uri="{FF2B5EF4-FFF2-40B4-BE49-F238E27FC236}">
                <a16:creationId xmlns:a16="http://schemas.microsoft.com/office/drawing/2014/main" id="{E1CFF66F-04D5-FA2C-9BBD-B245D6FD828B}"/>
              </a:ext>
            </a:extLst>
          </p:cNvPr>
          <p:cNvSpPr>
            <a:spLocks noGrp="1"/>
          </p:cNvSpPr>
          <p:nvPr>
            <p:ph sz="half" idx="2"/>
          </p:nvPr>
        </p:nvSpPr>
        <p:spPr/>
        <p:txBody>
          <a:bodyPr wrap="square" anchor="t">
            <a:normAutofit fontScale="92500" lnSpcReduction="10000"/>
          </a:bodyPr>
          <a:lstStyle/>
          <a:p>
            <a:r>
              <a:rPr lang="en-US" sz="1800" b="0" i="0" dirty="0">
                <a:effectLst/>
              </a:rPr>
              <a:t>Spike in prescriptions for Adults with ADHD (not diagnoses) </a:t>
            </a:r>
          </a:p>
          <a:p>
            <a:r>
              <a:rPr lang="en-US" sz="1800" b="0" i="0" dirty="0">
                <a:effectLst/>
              </a:rPr>
              <a:t>Increase in social media usage during the pandemic resulted in people self-diagnosing ADHD after viewing TikTok videos. </a:t>
            </a:r>
          </a:p>
          <a:p>
            <a:r>
              <a:rPr lang="en-US" sz="1800" dirty="0"/>
              <a:t>I</a:t>
            </a:r>
            <a:r>
              <a:rPr lang="en-US" sz="1800" b="0" i="0" dirty="0">
                <a:effectLst/>
              </a:rPr>
              <a:t>mprove mental health stigma?</a:t>
            </a:r>
          </a:p>
          <a:p>
            <a:r>
              <a:rPr lang="en-US" sz="1800" dirty="0"/>
              <a:t>Most on TikTok are not experts in ADHD and could have led to overdiagnosis</a:t>
            </a:r>
            <a:r>
              <a:rPr lang="en-US" sz="1800" b="0" i="0" dirty="0">
                <a:effectLst/>
              </a:rPr>
              <a:t> </a:t>
            </a:r>
            <a:r>
              <a:rPr lang="en-US" sz="1000" b="0" i="0" dirty="0">
                <a:effectLst/>
              </a:rPr>
              <a:t>(1)</a:t>
            </a:r>
            <a:r>
              <a:rPr lang="en-US" sz="1800" b="0" i="0" dirty="0">
                <a:effectLst/>
              </a:rPr>
              <a:t>.</a:t>
            </a:r>
          </a:p>
          <a:p>
            <a:r>
              <a:rPr lang="en-US" sz="1800" b="0" i="0" dirty="0">
                <a:effectLst/>
              </a:rPr>
              <a:t>Approximately half of the analyzed TikTok videos about ADHD were misleading. </a:t>
            </a:r>
          </a:p>
          <a:p>
            <a:r>
              <a:rPr lang="en-US" sz="1800" b="0" i="0" dirty="0">
                <a:effectLst/>
              </a:rPr>
              <a:t>Clinicians should be aware of the widespread dissemination of health misinformation on social media platforms and its potential impact on clinical care </a:t>
            </a:r>
            <a:r>
              <a:rPr lang="en-US" sz="1000" b="0" i="0" dirty="0">
                <a:effectLst/>
              </a:rPr>
              <a:t>(2)</a:t>
            </a:r>
            <a:r>
              <a:rPr lang="en-US" sz="1800" b="0" i="0" dirty="0">
                <a:effectLst/>
              </a:rPr>
              <a:t>.</a:t>
            </a:r>
            <a:endParaRPr lang="en-US" sz="1800" dirty="0"/>
          </a:p>
        </p:txBody>
      </p:sp>
      <p:sp>
        <p:nvSpPr>
          <p:cNvPr id="5" name="Date Placeholder 4">
            <a:extLst>
              <a:ext uri="{FF2B5EF4-FFF2-40B4-BE49-F238E27FC236}">
                <a16:creationId xmlns:a16="http://schemas.microsoft.com/office/drawing/2014/main" id="{B8796C2B-9B61-246F-6DAF-F5477AAA7071}"/>
              </a:ext>
            </a:extLst>
          </p:cNvPr>
          <p:cNvSpPr>
            <a:spLocks noGrp="1"/>
          </p:cNvSpPr>
          <p:nvPr>
            <p:ph type="dt" sz="half" idx="10"/>
          </p:nvPr>
        </p:nvSpPr>
        <p:spPr>
          <a:xfrm>
            <a:off x="152400" y="6084095"/>
            <a:ext cx="8305800" cy="365125"/>
          </a:xfrm>
        </p:spPr>
        <p:txBody>
          <a:bodyPr anchor="ctr">
            <a:noAutofit/>
          </a:bodyPr>
          <a:lstStyle/>
          <a:p>
            <a:pPr>
              <a:lnSpc>
                <a:spcPct val="90000"/>
              </a:lnSpc>
              <a:spcAft>
                <a:spcPts val="600"/>
              </a:spcAft>
              <a:defRPr/>
            </a:pPr>
            <a:r>
              <a:rPr lang="en-US" sz="800" dirty="0"/>
              <a:t> </a:t>
            </a:r>
          </a:p>
          <a:p>
            <a:pPr>
              <a:lnSpc>
                <a:spcPct val="90000"/>
              </a:lnSpc>
              <a:spcAft>
                <a:spcPts val="600"/>
              </a:spcAft>
              <a:defRPr/>
            </a:pPr>
            <a:r>
              <a:rPr lang="en-US" sz="600" dirty="0"/>
              <a:t>Source: (1)Gilmore R, </a:t>
            </a:r>
            <a:r>
              <a:rPr lang="en-US" sz="600" dirty="0" err="1"/>
              <a:t>Beezhold</a:t>
            </a:r>
            <a:r>
              <a:rPr lang="en-US" sz="600" dirty="0"/>
              <a:t> J, Selwyn V, Howard R, Bartolome I, Henderson N. Is TikTok increasing the number of self-diagnoses of ADHD in young people? </a:t>
            </a:r>
            <a:r>
              <a:rPr lang="en-US" sz="600" dirty="0" err="1"/>
              <a:t>Eur</a:t>
            </a:r>
            <a:r>
              <a:rPr lang="en-US" sz="600" dirty="0"/>
              <a:t> Psychiatry. 2022 Sep 1;65(Suppl 1):S571. </a:t>
            </a:r>
            <a:r>
              <a:rPr lang="en-US" sz="600" dirty="0" err="1"/>
              <a:t>doi</a:t>
            </a:r>
            <a:r>
              <a:rPr lang="en-US" sz="600" dirty="0"/>
              <a:t>: 10.1192/j.eurpsy.2022.1463. PMCID: PMC9567752. </a:t>
            </a:r>
          </a:p>
          <a:p>
            <a:pPr>
              <a:lnSpc>
                <a:spcPct val="90000"/>
              </a:lnSpc>
              <a:spcAft>
                <a:spcPts val="600"/>
              </a:spcAft>
              <a:defRPr/>
            </a:pPr>
            <a:r>
              <a:rPr lang="en-US" sz="600" dirty="0"/>
              <a:t>(2) Yeung A, Ng E, Abi-</a:t>
            </a:r>
            <a:r>
              <a:rPr lang="en-US" sz="600" dirty="0" err="1"/>
              <a:t>Jaoude</a:t>
            </a:r>
            <a:r>
              <a:rPr lang="en-US" sz="600" dirty="0"/>
              <a:t> E. TikTok and Attention-Deficit/Hyperactivity Disorder: A Cross-Sectional Study of Social Media Content Quality. Can J Psychiatry. 2022 Dec;67(12):899-906. </a:t>
            </a:r>
            <a:r>
              <a:rPr lang="en-US" sz="600" dirty="0" err="1"/>
              <a:t>doi</a:t>
            </a:r>
            <a:r>
              <a:rPr lang="en-US" sz="600" dirty="0"/>
              <a:t>: 10.1177/07067437221082854. </a:t>
            </a:r>
            <a:r>
              <a:rPr lang="en-US" sz="600" dirty="0" err="1"/>
              <a:t>Epub</a:t>
            </a:r>
            <a:r>
              <a:rPr lang="en-US" sz="600" dirty="0"/>
              <a:t> 2022 Feb 23. PMID: 35196157; PMCID: PMC9659797.</a:t>
            </a:r>
          </a:p>
        </p:txBody>
      </p:sp>
      <p:sp>
        <p:nvSpPr>
          <p:cNvPr id="10" name="TextBox 9">
            <a:extLst>
              <a:ext uri="{FF2B5EF4-FFF2-40B4-BE49-F238E27FC236}">
                <a16:creationId xmlns:a16="http://schemas.microsoft.com/office/drawing/2014/main" id="{BD999BD0-A673-7BF3-191D-6E0E5EB2D674}"/>
              </a:ext>
            </a:extLst>
          </p:cNvPr>
          <p:cNvSpPr txBox="1"/>
          <p:nvPr/>
        </p:nvSpPr>
        <p:spPr>
          <a:xfrm>
            <a:off x="304800" y="5232078"/>
            <a:ext cx="4572000" cy="230832"/>
          </a:xfrm>
          <a:prstGeom prst="rect">
            <a:avLst/>
          </a:prstGeom>
          <a:noFill/>
        </p:spPr>
        <p:txBody>
          <a:bodyPr wrap="square">
            <a:spAutoFit/>
          </a:bodyPr>
          <a:lstStyle/>
          <a:p>
            <a:r>
              <a:rPr lang="en-US" sz="900" dirty="0"/>
              <a:t>Image source: https://www.upworthy.com/college-student-adhd-tiktok</a:t>
            </a:r>
          </a:p>
        </p:txBody>
      </p:sp>
    </p:spTree>
    <p:extLst>
      <p:ext uri="{BB962C8B-B14F-4D97-AF65-F5344CB8AC3E}">
        <p14:creationId xmlns:p14="http://schemas.microsoft.com/office/powerpoint/2010/main" val="2510702286"/>
      </p:ext>
    </p:extLst>
  </p:cSld>
  <p:clrMapOvr>
    <a:masterClrMapping/>
  </p:clrMapOvr>
</p:sld>
</file>

<file path=ppt/theme/theme1.xml><?xml version="1.0" encoding="utf-8"?>
<a:theme xmlns:a="http://schemas.openxmlformats.org/drawingml/2006/main" name="Theme3">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
      <a:maj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Inset">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 Agenda Meeting 2.12.2020" id="{D71F7E0F-CBF0-44D4-B91C-4F7518E21385}" vid="{8433EF74-F339-473D-9835-38F67EB15C7C}"/>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ustom">
  <a:themeElements>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fontScheme name="Custom 26">
      <a:majorFont>
        <a:latin typeface="Tenorite Bold"/>
        <a:ea typeface=""/>
        <a:cs typeface=""/>
      </a:majorFont>
      <a:minorFont>
        <a:latin typeface="Tenorite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16411175_Win32_SL_V6" id="{2596AF0E-92BF-4F5A-A2A1-B1C9D33CD0CE}" vid="{0709752F-9199-467A-B305-5274ECB683C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53729</TotalTime>
  <Words>5088</Words>
  <Application>Microsoft Office PowerPoint</Application>
  <PresentationFormat>On-screen Show (4:3)</PresentationFormat>
  <Paragraphs>365</Paragraphs>
  <Slides>47</Slides>
  <Notes>20</Notes>
  <HiddenSlides>0</HiddenSlides>
  <MMClips>3</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47</vt:i4>
      </vt:variant>
    </vt:vector>
  </HeadingPairs>
  <TitlesOfParts>
    <vt:vector size="64" baseType="lpstr">
      <vt:lpstr>Aptos</vt:lpstr>
      <vt:lpstr>Aptos Display</vt:lpstr>
      <vt:lpstr>Arial</vt:lpstr>
      <vt:lpstr>Calibri</vt:lpstr>
      <vt:lpstr>Cambria</vt:lpstr>
      <vt:lpstr>Droid Sans</vt:lpstr>
      <vt:lpstr>Google Sans</vt:lpstr>
      <vt:lpstr>Montserrat</vt:lpstr>
      <vt:lpstr>Nunito</vt:lpstr>
      <vt:lpstr>Tenorite Bold</vt:lpstr>
      <vt:lpstr>Times New Roman</vt:lpstr>
      <vt:lpstr>Univers Condensed Light</vt:lpstr>
      <vt:lpstr>Walbaum Display Light</vt:lpstr>
      <vt:lpstr>Wingdings</vt:lpstr>
      <vt:lpstr>Theme3</vt:lpstr>
      <vt:lpstr>1_Office Theme</vt:lpstr>
      <vt:lpstr>Custom</vt:lpstr>
      <vt:lpstr>Unveiling ADHD’s Complex Relationship with Substance Use and Young Adults</vt:lpstr>
      <vt:lpstr>PowerPoint Presentation</vt:lpstr>
      <vt:lpstr>PowerPoint Presentation</vt:lpstr>
      <vt:lpstr>PowerPoint Presentation</vt:lpstr>
      <vt:lpstr>NOPE</vt:lpstr>
      <vt:lpstr>Common Myths and Facts about ADHD</vt:lpstr>
      <vt:lpstr>Common Myths and Facts about ADHD</vt:lpstr>
      <vt:lpstr>Fast facts</vt:lpstr>
      <vt:lpstr>Is TikTok  or Covid Increasing the Number of Self-Diagnoses of ADHD in Young People? </vt:lpstr>
      <vt:lpstr>Gender Differences </vt:lpstr>
      <vt:lpstr>Complications </vt:lpstr>
      <vt:lpstr>The Truth about ADHD</vt:lpstr>
      <vt:lpstr>ADHD: An overview</vt:lpstr>
      <vt:lpstr>PowerPoint Presentation</vt:lpstr>
      <vt:lpstr>ADHD According to the DSM-V</vt:lpstr>
      <vt:lpstr>ADHD According to the DSM-V</vt:lpstr>
      <vt:lpstr>ADHD According to the DSM-V</vt:lpstr>
      <vt:lpstr>ADHD According to the DSM-V</vt:lpstr>
      <vt:lpstr>Does this sound Familiar?</vt:lpstr>
      <vt:lpstr>Does this sound Familiar?</vt:lpstr>
      <vt:lpstr>Does this sound Familiar?</vt:lpstr>
      <vt:lpstr>https://www.youtube.com/watch?v=4uJv3y9ajQY </vt:lpstr>
      <vt:lpstr>“ADHD Truly is a Superpower”</vt:lpstr>
      <vt:lpstr>Core issues with ADHD and SUD</vt:lpstr>
      <vt:lpstr>Implications in Treatment of ADHD and SUD</vt:lpstr>
      <vt:lpstr>Etiology of ADHD</vt:lpstr>
      <vt:lpstr>ADHD and Inheritance</vt:lpstr>
      <vt:lpstr>The Brain</vt:lpstr>
      <vt:lpstr>Brain Development of a Young Adult</vt:lpstr>
      <vt:lpstr>The Developing Brain</vt:lpstr>
      <vt:lpstr>Brain Development</vt:lpstr>
      <vt:lpstr>ADHD and the Brain</vt:lpstr>
      <vt:lpstr>PowerPoint Presentation</vt:lpstr>
      <vt:lpstr>Executive Functioning- The CEO of the Brain</vt:lpstr>
      <vt:lpstr>The Limbic System- The Emotional CEO</vt:lpstr>
      <vt:lpstr>Neurotransmitters and ADHD</vt:lpstr>
      <vt:lpstr>Biochemistry of the Brain</vt:lpstr>
      <vt:lpstr>  Neurotransmitters &amp; ADHD</vt:lpstr>
      <vt:lpstr>Dopamine Deficiency </vt:lpstr>
      <vt:lpstr>PowerPoint Presentation</vt:lpstr>
      <vt:lpstr>Age Matters</vt:lpstr>
      <vt:lpstr>Testimonies</vt:lpstr>
      <vt:lpstr>Treatment and Interventions </vt:lpstr>
      <vt:lpstr>Psychopharmacology Interventions</vt:lpstr>
      <vt:lpstr>8 WORST THINGS TO SAY TO PEOPLE WITH ADHD</vt:lpstr>
      <vt:lpstr>Adult ADHD Recommended Reading</vt:lpstr>
      <vt:lpstr>ADHD Recommended Reading For Parents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ADHD</dc:title>
  <dc:creator>User</dc:creator>
  <cp:lastModifiedBy>Trish Caldwell</cp:lastModifiedBy>
  <cp:revision>160</cp:revision>
  <dcterms:created xsi:type="dcterms:W3CDTF">2015-02-22T14:41:12Z</dcterms:created>
  <dcterms:modified xsi:type="dcterms:W3CDTF">2025-09-02T21:07:08Z</dcterms:modified>
</cp:coreProperties>
</file>