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handoutMasterIdLst>
    <p:handoutMasterId r:id="rId24"/>
  </p:handoutMasterIdLst>
  <p:sldIdLst>
    <p:sldId id="2561" r:id="rId5"/>
    <p:sldId id="2566" r:id="rId6"/>
    <p:sldId id="2567" r:id="rId7"/>
    <p:sldId id="2568" r:id="rId8"/>
    <p:sldId id="2569" r:id="rId9"/>
    <p:sldId id="2570" r:id="rId10"/>
    <p:sldId id="2571" r:id="rId11"/>
    <p:sldId id="2572" r:id="rId12"/>
    <p:sldId id="2573" r:id="rId13"/>
    <p:sldId id="2574" r:id="rId14"/>
    <p:sldId id="2575" r:id="rId15"/>
    <p:sldId id="2576" r:id="rId16"/>
    <p:sldId id="2581" r:id="rId17"/>
    <p:sldId id="2577" r:id="rId18"/>
    <p:sldId id="2578" r:id="rId19"/>
    <p:sldId id="2582" r:id="rId20"/>
    <p:sldId id="2579" r:id="rId21"/>
    <p:sldId id="258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o, You Want To Be A LADAC: Exploring the Path to Becoming a Licensed Alcohol and Drug Abuse Counselor" id="{F84AD128-1AD9-4FD4-A65B-3BF8F46C42D7}">
          <p14:sldIdLst>
            <p14:sldId id="2561"/>
            <p14:sldId id="2566"/>
            <p14:sldId id="2567"/>
            <p14:sldId id="2568"/>
            <p14:sldId id="2569"/>
            <p14:sldId id="2570"/>
            <p14:sldId id="2571"/>
            <p14:sldId id="2572"/>
            <p14:sldId id="2573"/>
            <p14:sldId id="2574"/>
            <p14:sldId id="2575"/>
            <p14:sldId id="2576"/>
            <p14:sldId id="2581"/>
            <p14:sldId id="2577"/>
            <p14:sldId id="2578"/>
            <p14:sldId id="2582"/>
            <p14:sldId id="2579"/>
            <p14:sldId id="2583"/>
          </p14:sldIdLst>
        </p14:section>
        <p14:section name="Conclusion" id="{341584BF-B6FB-4438-B03B-8F7479760C4F}">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BD9DD0-0038-4BE9-975E-0E5C751644D6}" v="138" dt="2025-09-02T01:47:12.573"/>
  </p1510:revLst>
</p1510:revInfo>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9" autoAdjust="0"/>
    <p:restoredTop sz="86430" autoAdjust="0"/>
  </p:normalViewPr>
  <p:slideViewPr>
    <p:cSldViewPr snapToGrid="0">
      <p:cViewPr>
        <p:scale>
          <a:sx n="62" d="100"/>
          <a:sy n="62" d="100"/>
        </p:scale>
        <p:origin x="696" y="144"/>
      </p:cViewPr>
      <p:guideLst/>
    </p:cSldViewPr>
  </p:slideViewPr>
  <p:outlineViewPr>
    <p:cViewPr>
      <p:scale>
        <a:sx n="33" d="100"/>
        <a:sy n="33" d="100"/>
      </p:scale>
      <p:origin x="0" y="-20439"/>
    </p:cViewPr>
  </p:outlineViewPr>
  <p:notesTextViewPr>
    <p:cViewPr>
      <p:scale>
        <a:sx n="1" d="1"/>
        <a:sy n="1" d="1"/>
      </p:scale>
      <p:origin x="0" y="0"/>
    </p:cViewPr>
  </p:notesTextViewPr>
  <p:sorterViewPr>
    <p:cViewPr>
      <p:scale>
        <a:sx n="100" d="100"/>
        <a:sy n="100" d="100"/>
      </p:scale>
      <p:origin x="0" y="-5343"/>
    </p:cViewPr>
  </p:sorterViewPr>
  <p:notesViewPr>
    <p:cSldViewPr snapToGrid="0">
      <p:cViewPr varScale="1">
        <p:scale>
          <a:sx n="56" d="100"/>
          <a:sy n="56" d="100"/>
        </p:scale>
        <p:origin x="2586" y="5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Moran" userId="8fee78fdf7749352" providerId="LiveId" clId="{D997E7A7-4D3E-4376-A16F-601EFE790BE9}"/>
    <pc:docChg chg="custSel modSld">
      <pc:chgData name="Karen Moran" userId="8fee78fdf7749352" providerId="LiveId" clId="{D997E7A7-4D3E-4376-A16F-601EFE790BE9}" dt="2025-09-02T01:48:22.224" v="316" actId="20577"/>
      <pc:docMkLst>
        <pc:docMk/>
      </pc:docMkLst>
      <pc:sldChg chg="modSp mod">
        <pc:chgData name="Karen Moran" userId="8fee78fdf7749352" providerId="LiveId" clId="{D997E7A7-4D3E-4376-A16F-601EFE790BE9}" dt="2025-09-02T01:40:39.917" v="18" actId="27636"/>
        <pc:sldMkLst>
          <pc:docMk/>
          <pc:sldMk cId="27937891" sldId="2569"/>
        </pc:sldMkLst>
        <pc:spChg chg="mod">
          <ac:chgData name="Karen Moran" userId="8fee78fdf7749352" providerId="LiveId" clId="{D997E7A7-4D3E-4376-A16F-601EFE790BE9}" dt="2025-09-02T01:40:32.302" v="14" actId="14100"/>
          <ac:spMkLst>
            <pc:docMk/>
            <pc:sldMk cId="27937891" sldId="2569"/>
            <ac:spMk id="2" creationId="{7F70050B-176B-D8BC-FFBE-272BE3ECCE3E}"/>
          </ac:spMkLst>
        </pc:spChg>
        <pc:spChg chg="mod">
          <ac:chgData name="Karen Moran" userId="8fee78fdf7749352" providerId="LiveId" clId="{D997E7A7-4D3E-4376-A16F-601EFE790BE9}" dt="2025-09-02T01:40:39.917" v="18" actId="27636"/>
          <ac:spMkLst>
            <pc:docMk/>
            <pc:sldMk cId="27937891" sldId="2569"/>
            <ac:spMk id="3" creationId="{B398E76B-8306-C2A8-80F5-09418DFDB0E5}"/>
          </ac:spMkLst>
        </pc:spChg>
      </pc:sldChg>
      <pc:sldChg chg="modSp mod">
        <pc:chgData name="Karen Moran" userId="8fee78fdf7749352" providerId="LiveId" clId="{D997E7A7-4D3E-4376-A16F-601EFE790BE9}" dt="2025-09-02T01:47:12.573" v="269" actId="20577"/>
        <pc:sldMkLst>
          <pc:docMk/>
          <pc:sldMk cId="829367931" sldId="2571"/>
        </pc:sldMkLst>
        <pc:spChg chg="mod">
          <ac:chgData name="Karen Moran" userId="8fee78fdf7749352" providerId="LiveId" clId="{D997E7A7-4D3E-4376-A16F-601EFE790BE9}" dt="2025-09-02T01:47:12.573" v="269" actId="20577"/>
          <ac:spMkLst>
            <pc:docMk/>
            <pc:sldMk cId="829367931" sldId="2571"/>
            <ac:spMk id="2" creationId="{7F2847C6-8078-85B6-4CE2-BDA11F451236}"/>
          </ac:spMkLst>
        </pc:spChg>
        <pc:spChg chg="mod">
          <ac:chgData name="Karen Moran" userId="8fee78fdf7749352" providerId="LiveId" clId="{D997E7A7-4D3E-4376-A16F-601EFE790BE9}" dt="2025-09-02T01:41:25.109" v="25" actId="1076"/>
          <ac:spMkLst>
            <pc:docMk/>
            <pc:sldMk cId="829367931" sldId="2571"/>
            <ac:spMk id="3" creationId="{0FA09B6B-A8AC-CB43-F2AC-4F11D42D7440}"/>
          </ac:spMkLst>
        </pc:spChg>
      </pc:sldChg>
      <pc:sldChg chg="modSp mod">
        <pc:chgData name="Karen Moran" userId="8fee78fdf7749352" providerId="LiveId" clId="{D997E7A7-4D3E-4376-A16F-601EFE790BE9}" dt="2025-09-02T01:48:22.224" v="316" actId="20577"/>
        <pc:sldMkLst>
          <pc:docMk/>
          <pc:sldMk cId="2969785971" sldId="2574"/>
        </pc:sldMkLst>
        <pc:spChg chg="mod">
          <ac:chgData name="Karen Moran" userId="8fee78fdf7749352" providerId="LiveId" clId="{D997E7A7-4D3E-4376-A16F-601EFE790BE9}" dt="2025-09-02T01:48:22.224" v="316" actId="20577"/>
          <ac:spMkLst>
            <pc:docMk/>
            <pc:sldMk cId="2969785971" sldId="2574"/>
            <ac:spMk id="2" creationId="{0F3C3A3B-CB92-1424-B97A-6AA28BF8A46E}"/>
          </ac:spMkLst>
        </pc:spChg>
      </pc:sldChg>
      <pc:sldChg chg="modSp mod">
        <pc:chgData name="Karen Moran" userId="8fee78fdf7749352" providerId="LiveId" clId="{D997E7A7-4D3E-4376-A16F-601EFE790BE9}" dt="2025-09-02T01:44:00.292" v="125" actId="20577"/>
        <pc:sldMkLst>
          <pc:docMk/>
          <pc:sldMk cId="3506882919" sldId="2576"/>
        </pc:sldMkLst>
        <pc:spChg chg="mod">
          <ac:chgData name="Karen Moran" userId="8fee78fdf7749352" providerId="LiveId" clId="{D997E7A7-4D3E-4376-A16F-601EFE790BE9}" dt="2025-09-02T01:44:00.292" v="125" actId="20577"/>
          <ac:spMkLst>
            <pc:docMk/>
            <pc:sldMk cId="3506882919" sldId="2576"/>
            <ac:spMk id="2" creationId="{2553E4CE-8190-D6BF-2D2A-F7CD33972347}"/>
          </ac:spMkLst>
        </pc:spChg>
      </pc:sldChg>
      <pc:sldChg chg="modSp mod">
        <pc:chgData name="Karen Moran" userId="8fee78fdf7749352" providerId="LiveId" clId="{D997E7A7-4D3E-4376-A16F-601EFE790BE9}" dt="2025-09-02T01:44:59.712" v="137" actId="20577"/>
        <pc:sldMkLst>
          <pc:docMk/>
          <pc:sldMk cId="2514870454" sldId="2581"/>
        </pc:sldMkLst>
        <pc:spChg chg="mod">
          <ac:chgData name="Karen Moran" userId="8fee78fdf7749352" providerId="LiveId" clId="{D997E7A7-4D3E-4376-A16F-601EFE790BE9}" dt="2025-09-02T01:44:34.540" v="131" actId="5793"/>
          <ac:spMkLst>
            <pc:docMk/>
            <pc:sldMk cId="2514870454" sldId="2581"/>
            <ac:spMk id="2" creationId="{0A0F20ED-1A80-7883-4C5C-5DF4E5A06138}"/>
          </ac:spMkLst>
        </pc:spChg>
        <pc:spChg chg="mod">
          <ac:chgData name="Karen Moran" userId="8fee78fdf7749352" providerId="LiveId" clId="{D997E7A7-4D3E-4376-A16F-601EFE790BE9}" dt="2025-09-02T01:44:59.712" v="137" actId="20577"/>
          <ac:spMkLst>
            <pc:docMk/>
            <pc:sldMk cId="2514870454" sldId="2581"/>
            <ac:spMk id="3" creationId="{24370B1D-73C8-8DBE-AE0A-7AE9F4E04DF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9/1/2025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AI-generated content may be incorrect.
---
This presentation will guide you through the essential steps to become a Licensed Alcohol and Drug Abuse Counselor (LADAC). We will cover the licensing process, detailing requirements, examinations, applications, and maintaining your credentials.
</a:t>
            </a:r>
          </a:p>
        </p:txBody>
      </p:sp>
      <p:sp>
        <p:nvSpPr>
          <p:cNvPr id="4" name="Slide Number Placeholder 3"/>
          <p:cNvSpPr>
            <a:spLocks noGrp="1"/>
          </p:cNvSpPr>
          <p:nvPr>
            <p:ph type="sldNum" sz="quarter" idx="5"/>
          </p:nvPr>
        </p:nvSpPr>
        <p:spPr/>
        <p:txBody>
          <a:bodyPr/>
          <a:lstStyle/>
          <a:p>
            <a:fld id="{C37D7554-D10C-4E29-B8E6-BB7111FA614F}" type="slidenum">
              <a:rPr lang="en-US" smtClean="0"/>
              <a:t>1</a:t>
            </a:fld>
            <a:endParaRPr lang="en-US" dirty="0"/>
          </a:p>
        </p:txBody>
      </p:sp>
    </p:spTree>
    <p:extLst>
      <p:ext uri="{BB962C8B-B14F-4D97-AF65-F5344CB8AC3E}">
        <p14:creationId xmlns:p14="http://schemas.microsoft.com/office/powerpoint/2010/main" val="3889231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15</a:t>
            </a:fld>
            <a:endParaRPr lang="en-US" dirty="0"/>
          </a:p>
        </p:txBody>
      </p:sp>
    </p:spTree>
    <p:extLst>
      <p:ext uri="{BB962C8B-B14F-4D97-AF65-F5344CB8AC3E}">
        <p14:creationId xmlns:p14="http://schemas.microsoft.com/office/powerpoint/2010/main" val="3913586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16</a:t>
            </a:fld>
            <a:endParaRPr lang="en-US" dirty="0"/>
          </a:p>
        </p:txBody>
      </p:sp>
    </p:spTree>
    <p:extLst>
      <p:ext uri="{BB962C8B-B14F-4D97-AF65-F5344CB8AC3E}">
        <p14:creationId xmlns:p14="http://schemas.microsoft.com/office/powerpoint/2010/main" val="3745659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17</a:t>
            </a:fld>
            <a:endParaRPr lang="en-US" dirty="0"/>
          </a:p>
        </p:txBody>
      </p:sp>
    </p:spTree>
    <p:extLst>
      <p:ext uri="{BB962C8B-B14F-4D97-AF65-F5344CB8AC3E}">
        <p14:creationId xmlns:p14="http://schemas.microsoft.com/office/powerpoint/2010/main" val="3282845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18</a:t>
            </a:fld>
            <a:endParaRPr lang="en-US" dirty="0"/>
          </a:p>
        </p:txBody>
      </p:sp>
    </p:spTree>
    <p:extLst>
      <p:ext uri="{BB962C8B-B14F-4D97-AF65-F5344CB8AC3E}">
        <p14:creationId xmlns:p14="http://schemas.microsoft.com/office/powerpoint/2010/main" val="1436188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7</a:t>
            </a:fld>
            <a:endParaRPr lang="en-US" dirty="0"/>
          </a:p>
        </p:txBody>
      </p:sp>
    </p:spTree>
    <p:extLst>
      <p:ext uri="{BB962C8B-B14F-4D97-AF65-F5344CB8AC3E}">
        <p14:creationId xmlns:p14="http://schemas.microsoft.com/office/powerpoint/2010/main" val="893639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8</a:t>
            </a:fld>
            <a:endParaRPr lang="en-US" dirty="0"/>
          </a:p>
        </p:txBody>
      </p:sp>
    </p:spTree>
    <p:extLst>
      <p:ext uri="{BB962C8B-B14F-4D97-AF65-F5344CB8AC3E}">
        <p14:creationId xmlns:p14="http://schemas.microsoft.com/office/powerpoint/2010/main" val="2479350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9</a:t>
            </a:fld>
            <a:endParaRPr lang="en-US" dirty="0"/>
          </a:p>
        </p:txBody>
      </p:sp>
    </p:spTree>
    <p:extLst>
      <p:ext uri="{BB962C8B-B14F-4D97-AF65-F5344CB8AC3E}">
        <p14:creationId xmlns:p14="http://schemas.microsoft.com/office/powerpoint/2010/main" val="2642088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10</a:t>
            </a:fld>
            <a:endParaRPr lang="en-US" dirty="0"/>
          </a:p>
        </p:txBody>
      </p:sp>
    </p:spTree>
    <p:extLst>
      <p:ext uri="{BB962C8B-B14F-4D97-AF65-F5344CB8AC3E}">
        <p14:creationId xmlns:p14="http://schemas.microsoft.com/office/powerpoint/2010/main" val="720057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11</a:t>
            </a:fld>
            <a:endParaRPr lang="en-US" dirty="0"/>
          </a:p>
        </p:txBody>
      </p:sp>
    </p:spTree>
    <p:extLst>
      <p:ext uri="{BB962C8B-B14F-4D97-AF65-F5344CB8AC3E}">
        <p14:creationId xmlns:p14="http://schemas.microsoft.com/office/powerpoint/2010/main" val="11675446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12</a:t>
            </a:fld>
            <a:endParaRPr lang="en-US" dirty="0"/>
          </a:p>
        </p:txBody>
      </p:sp>
    </p:spTree>
    <p:extLst>
      <p:ext uri="{BB962C8B-B14F-4D97-AF65-F5344CB8AC3E}">
        <p14:creationId xmlns:p14="http://schemas.microsoft.com/office/powerpoint/2010/main" val="3581765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13</a:t>
            </a:fld>
            <a:endParaRPr lang="en-US" dirty="0"/>
          </a:p>
        </p:txBody>
      </p:sp>
    </p:spTree>
    <p:extLst>
      <p:ext uri="{BB962C8B-B14F-4D97-AF65-F5344CB8AC3E}">
        <p14:creationId xmlns:p14="http://schemas.microsoft.com/office/powerpoint/2010/main" val="1535020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14</a:t>
            </a:fld>
            <a:endParaRPr lang="en-US" dirty="0"/>
          </a:p>
        </p:txBody>
      </p:sp>
    </p:spTree>
    <p:extLst>
      <p:ext uri="{BB962C8B-B14F-4D97-AF65-F5344CB8AC3E}">
        <p14:creationId xmlns:p14="http://schemas.microsoft.com/office/powerpoint/2010/main" val="2330282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672471"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988212" y="690512"/>
            <a:ext cx="3889366" cy="5253089"/>
          </a:xfrm>
        </p:spPr>
        <p:txBody>
          <a:bodyPr anchor="b">
            <a:normAutofit/>
          </a:bodyPr>
          <a:lstStyle>
            <a:lvl1pPr>
              <a:defRPr sz="45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101611" y="503853"/>
            <a:ext cx="7356580" cy="1427585"/>
          </a:xfrm>
        </p:spPr>
        <p:txBody>
          <a:bodyPr lIns="0">
            <a:normAutofit/>
          </a:bodyPr>
          <a:lstStyle>
            <a:lvl1pPr>
              <a:defRPr sz="27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101611" y="2057400"/>
            <a:ext cx="2318270" cy="3867538"/>
          </a:xfrm>
        </p:spPr>
        <p:txBody>
          <a:bodyPr lIns="0">
            <a:normAutofit/>
          </a:bodyPr>
          <a:lstStyle>
            <a:lvl1pPr marL="0" indent="0">
              <a:lnSpc>
                <a:spcPct val="100000"/>
              </a:lnSpc>
              <a:spcBef>
                <a:spcPts val="0"/>
              </a:spcBef>
              <a:spcAft>
                <a:spcPts val="900"/>
              </a:spcAft>
              <a:buNone/>
              <a:defRPr sz="1500"/>
            </a:lvl1pPr>
            <a:lvl2pPr marL="600075" indent="-257175">
              <a:lnSpc>
                <a:spcPct val="100000"/>
              </a:lnSpc>
              <a:spcBef>
                <a:spcPts val="0"/>
              </a:spcBef>
              <a:spcAft>
                <a:spcPts val="900"/>
              </a:spcAft>
              <a:buFont typeface="Arial" panose="020B0604020202020204" pitchFamily="34" charset="0"/>
              <a:buChar char="•"/>
              <a:defRPr sz="1500"/>
            </a:lvl2pPr>
            <a:lvl3pPr marL="942975" indent="-257175">
              <a:spcBef>
                <a:spcPts val="0"/>
              </a:spcBef>
              <a:spcAft>
                <a:spcPts val="900"/>
              </a:spcAft>
              <a:buFont typeface="Arial" panose="020B0604020202020204" pitchFamily="34" charset="0"/>
              <a:buChar char="•"/>
              <a:defRPr sz="1500"/>
            </a:lvl3pPr>
            <a:lvl4pPr marL="1285875" indent="-257175">
              <a:spcBef>
                <a:spcPts val="0"/>
              </a:spcBef>
              <a:spcAft>
                <a:spcPts val="900"/>
              </a:spcAft>
              <a:buFont typeface="Arial" panose="020B0604020202020204" pitchFamily="34" charset="0"/>
              <a:buChar char="•"/>
              <a:defRPr sz="1500"/>
            </a:lvl4pPr>
            <a:lvl5pPr marL="1628775" indent="-257175">
              <a:spcBef>
                <a:spcPts val="0"/>
              </a:spcBef>
              <a:spcAft>
                <a:spcPts val="900"/>
              </a:spcAft>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3823098" y="2051976"/>
            <a:ext cx="4635103" cy="3867538"/>
          </a:xfrm>
        </p:spPr>
        <p:txBody>
          <a:bodyPr>
            <a:normAutofit/>
          </a:bodyPr>
          <a:lstStyle>
            <a:lvl1pPr>
              <a:defRPr sz="15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101611" y="503853"/>
            <a:ext cx="7356580" cy="1427585"/>
          </a:xfrm>
        </p:spPr>
        <p:txBody>
          <a:bodyPr lIns="0">
            <a:normAutofit/>
          </a:bodyPr>
          <a:lstStyle>
            <a:lvl1pPr>
              <a:defRPr sz="27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101611" y="2066731"/>
            <a:ext cx="4839657" cy="3867538"/>
          </a:xfrm>
        </p:spPr>
        <p:txBody>
          <a:bodyPr lIns="0">
            <a:normAutofit/>
          </a:bodyPr>
          <a:lstStyle>
            <a:lvl1pPr>
              <a:lnSpc>
                <a:spcPct val="100000"/>
              </a:lnSpc>
              <a:spcAft>
                <a:spcPts val="450"/>
              </a:spcAft>
              <a:defRPr sz="1500"/>
            </a:lvl1pPr>
            <a:lvl2pPr>
              <a:lnSpc>
                <a:spcPct val="100000"/>
              </a:lnSpc>
              <a:spcAft>
                <a:spcPts val="450"/>
              </a:spcAft>
              <a:defRPr sz="1500"/>
            </a:lvl2pPr>
            <a:lvl3pPr>
              <a:lnSpc>
                <a:spcPct val="100000"/>
              </a:lnSpc>
              <a:spcBef>
                <a:spcPts val="750"/>
              </a:spcBef>
              <a:spcAft>
                <a:spcPts val="450"/>
              </a:spcAft>
              <a:defRPr sz="1500"/>
            </a:lvl3pPr>
            <a:lvl4pPr>
              <a:lnSpc>
                <a:spcPct val="100000"/>
              </a:lnSpc>
              <a:spcAft>
                <a:spcPts val="900"/>
              </a:spcAft>
              <a:defRPr sz="1500"/>
            </a:lvl4pPr>
            <a:lvl5pP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6126898" y="2066731"/>
            <a:ext cx="2331293" cy="3867538"/>
          </a:xfrm>
        </p:spPr>
        <p:txBody>
          <a:bodyPr lIns="0">
            <a:normAutofit/>
          </a:bodyPr>
          <a:lstStyle>
            <a:lvl1pPr marL="0" indent="0">
              <a:lnSpc>
                <a:spcPct val="100000"/>
              </a:lnSpc>
              <a:spcAft>
                <a:spcPts val="450"/>
              </a:spcAft>
              <a:buNone/>
              <a:defRPr sz="1500"/>
            </a:lvl1pPr>
            <a:lvl2pPr marL="600075" indent="-257175">
              <a:lnSpc>
                <a:spcPct val="100000"/>
              </a:lnSpc>
              <a:spcAft>
                <a:spcPts val="450"/>
              </a:spcAft>
              <a:buFont typeface="Arial" panose="020B0604020202020204" pitchFamily="34" charset="0"/>
              <a:buChar char="•"/>
              <a:defRPr sz="1500"/>
            </a:lvl2pPr>
            <a:lvl3pPr marL="942975" indent="-257175">
              <a:buFont typeface="Arial" panose="020B0604020202020204" pitchFamily="34" charset="0"/>
              <a:buChar char="•"/>
              <a:defRPr sz="1500"/>
            </a:lvl3pPr>
            <a:lvl4pPr marL="1285875" indent="-257175">
              <a:buFont typeface="Arial" panose="020B0604020202020204" pitchFamily="34" charset="0"/>
              <a:buChar char="•"/>
              <a:defRPr sz="1500"/>
            </a:lvl4pPr>
            <a:lvl5pPr marL="1628775" indent="-257175">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101611" y="503853"/>
            <a:ext cx="7356580" cy="1427585"/>
          </a:xfrm>
        </p:spPr>
        <p:txBody>
          <a:bodyPr lIns="0">
            <a:normAutofit/>
          </a:bodyPr>
          <a:lstStyle>
            <a:lvl1pPr>
              <a:defRPr sz="27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115616" y="2057400"/>
            <a:ext cx="7342584" cy="3886200"/>
          </a:xfrm>
        </p:spPr>
        <p:txBody>
          <a:bodyPr>
            <a:normAutofit/>
          </a:bodyPr>
          <a:lstStyle>
            <a:lvl1pPr>
              <a:defRPr sz="18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672471"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988211" y="690512"/>
            <a:ext cx="3723503" cy="5253089"/>
          </a:xfrm>
        </p:spPr>
        <p:txBody>
          <a:bodyPr anchor="b">
            <a:normAutofit/>
          </a:bodyPr>
          <a:lstStyle>
            <a:lvl1pPr>
              <a:defRPr sz="45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4711715" y="690466"/>
            <a:ext cx="3588279" cy="5253089"/>
          </a:xfrm>
        </p:spPr>
        <p:txBody>
          <a:bodyPr anchor="ctr">
            <a:normAutofit/>
          </a:bodyPr>
          <a:lstStyle>
            <a:lvl1pPr marL="0" indent="0">
              <a:lnSpc>
                <a:spcPct val="100000"/>
              </a:lnSpc>
              <a:spcBef>
                <a:spcPts val="0"/>
              </a:spcBef>
              <a:spcAft>
                <a:spcPts val="900"/>
              </a:spcAft>
              <a:buNone/>
              <a:defRPr sz="1500">
                <a:solidFill>
                  <a:schemeClr val="bg1"/>
                </a:solidFill>
              </a:defRPr>
            </a:lvl1pPr>
            <a:lvl2pPr marL="557213" indent="-214313">
              <a:lnSpc>
                <a:spcPct val="100000"/>
              </a:lnSpc>
              <a:spcBef>
                <a:spcPts val="0"/>
              </a:spcBef>
              <a:spcAft>
                <a:spcPts val="900"/>
              </a:spcAft>
              <a:buFont typeface="Arial" panose="020B0604020202020204" pitchFamily="34" charset="0"/>
              <a:buChar char="•"/>
              <a:defRPr sz="1350">
                <a:solidFill>
                  <a:schemeClr val="bg1"/>
                </a:solidFill>
              </a:defRPr>
            </a:lvl2pPr>
            <a:lvl3pPr marL="900113" indent="-214313">
              <a:lnSpc>
                <a:spcPct val="100000"/>
              </a:lnSpc>
              <a:spcBef>
                <a:spcPts val="0"/>
              </a:spcBef>
              <a:spcAft>
                <a:spcPts val="900"/>
              </a:spcAft>
              <a:buFont typeface="Arial" panose="020B0604020202020204" pitchFamily="34" charset="0"/>
              <a:buChar char="•"/>
              <a:defRPr sz="1200">
                <a:solidFill>
                  <a:schemeClr val="bg1"/>
                </a:solidFill>
              </a:defRPr>
            </a:lvl3pPr>
            <a:lvl4pPr marL="1243013" indent="-214313">
              <a:lnSpc>
                <a:spcPct val="100000"/>
              </a:lnSpc>
              <a:spcBef>
                <a:spcPts val="0"/>
              </a:spcBef>
              <a:spcAft>
                <a:spcPts val="900"/>
              </a:spcAft>
              <a:buFont typeface="Arial" panose="020B0604020202020204" pitchFamily="34" charset="0"/>
              <a:buChar char="•"/>
              <a:defRPr sz="1050">
                <a:solidFill>
                  <a:schemeClr val="bg1"/>
                </a:solidFill>
              </a:defRPr>
            </a:lvl4pPr>
            <a:lvl5pPr marL="1585913" indent="-214313">
              <a:lnSpc>
                <a:spcPct val="100000"/>
              </a:lnSpc>
              <a:spcBef>
                <a:spcPts val="0"/>
              </a:spcBef>
              <a:spcAft>
                <a:spcPts val="900"/>
              </a:spcAft>
              <a:buFont typeface="Arial" panose="020B0604020202020204" pitchFamily="34" charset="0"/>
              <a:buChar char="•"/>
              <a:defRPr sz="105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091687" y="737116"/>
            <a:ext cx="3480314" cy="5407091"/>
          </a:xfrm>
        </p:spPr>
        <p:txBody>
          <a:bodyPr lIns="0">
            <a:normAutofit/>
          </a:bodyPr>
          <a:lstStyle>
            <a:lvl1pPr>
              <a:defRPr sz="27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4791346" y="737116"/>
            <a:ext cx="3337284" cy="5407091"/>
          </a:xfrm>
        </p:spPr>
        <p:txBody>
          <a:bodyPr lIns="0" tIns="0" rIns="0" bIns="0" anchor="ctr">
            <a:normAutofit/>
          </a:bodyPr>
          <a:lstStyle>
            <a:lvl1pPr marL="171450" indent="-171450">
              <a:lnSpc>
                <a:spcPct val="100000"/>
              </a:lnSpc>
              <a:spcBef>
                <a:spcPts val="0"/>
              </a:spcBef>
              <a:spcAft>
                <a:spcPts val="900"/>
              </a:spcAft>
              <a:buFont typeface="Arial" panose="020B0604020202020204" pitchFamily="34" charset="0"/>
              <a:buChar char="•"/>
              <a:defRPr sz="1500"/>
            </a:lvl1pPr>
            <a:lvl2pPr marL="514350" indent="-171450">
              <a:lnSpc>
                <a:spcPct val="100000"/>
              </a:lnSpc>
              <a:spcBef>
                <a:spcPts val="0"/>
              </a:spcBef>
              <a:spcAft>
                <a:spcPts val="900"/>
              </a:spcAft>
              <a:buFont typeface="Arial" panose="020B0604020202020204" pitchFamily="34" charset="0"/>
              <a:buChar char="•"/>
              <a:defRPr sz="1500"/>
            </a:lvl2pPr>
            <a:lvl3pPr marL="857250" indent="-171450">
              <a:spcBef>
                <a:spcPts val="0"/>
              </a:spcBef>
              <a:spcAft>
                <a:spcPts val="900"/>
              </a:spcAft>
              <a:buFont typeface="Arial" panose="020B0604020202020204" pitchFamily="34" charset="0"/>
              <a:buChar char="•"/>
              <a:defRPr sz="1500"/>
            </a:lvl3pPr>
            <a:lvl4pPr marL="1200150" indent="-171450">
              <a:spcBef>
                <a:spcPts val="0"/>
              </a:spcBef>
              <a:spcAft>
                <a:spcPts val="900"/>
              </a:spcAft>
              <a:buFont typeface="Arial" panose="020B0604020202020204" pitchFamily="34" charset="0"/>
              <a:buChar char="•"/>
              <a:defRPr sz="1500"/>
            </a:lvl4pPr>
            <a:lvl5pPr marL="1543050" indent="-171450">
              <a:spcBef>
                <a:spcPts val="0"/>
              </a:spcBef>
              <a:spcAft>
                <a:spcPts val="900"/>
              </a:spcAft>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015370" y="1278294"/>
            <a:ext cx="3750239" cy="4904141"/>
          </a:xfrm>
        </p:spPr>
        <p:txBody>
          <a:bodyPr anchor="b">
            <a:normAutofit/>
          </a:bodyPr>
          <a:lstStyle>
            <a:lvl1pPr>
              <a:defRPr sz="27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4981627" y="-1"/>
            <a:ext cx="3476570" cy="6857999"/>
          </a:xfrm>
        </p:spPr>
        <p:txBody>
          <a:bodyPr>
            <a:normAutofit/>
          </a:bodyPr>
          <a:lstStyle>
            <a:lvl1pPr marL="0" indent="0" algn="ctr">
              <a:buNone/>
              <a:defRPr sz="15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672471"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015370" y="3508311"/>
            <a:ext cx="7442828" cy="1438762"/>
          </a:xfrm>
        </p:spPr>
        <p:txBody>
          <a:bodyPr anchor="b">
            <a:normAutofit/>
          </a:bodyPr>
          <a:lstStyle>
            <a:lvl1pPr>
              <a:defRPr sz="27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86701" y="0"/>
            <a:ext cx="7771496" cy="3429000"/>
          </a:xfrm>
        </p:spPr>
        <p:txBody>
          <a:bodyPr>
            <a:normAutofit/>
          </a:bodyPr>
          <a:lstStyle>
            <a:lvl1pPr marL="0" indent="0" algn="ctr">
              <a:buNone/>
              <a:defRPr sz="15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672471"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015371" y="5228488"/>
            <a:ext cx="7442828" cy="1368256"/>
          </a:xfrm>
          <a:prstGeom prst="rect">
            <a:avLst/>
          </a:prstGeom>
        </p:spPr>
        <p:txBody>
          <a:bodyPr anchor="t">
            <a:normAutofit/>
          </a:bodyPr>
          <a:lstStyle>
            <a:lvl1pPr marL="0" indent="0" algn="l">
              <a:lnSpc>
                <a:spcPct val="80000"/>
              </a:lnSpc>
              <a:spcBef>
                <a:spcPts val="0"/>
              </a:spcBef>
              <a:buNone/>
              <a:defRPr sz="15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101612" y="503853"/>
            <a:ext cx="6863006" cy="1427585"/>
          </a:xfrm>
        </p:spPr>
        <p:txBody>
          <a:bodyPr lIns="0">
            <a:normAutofit/>
          </a:bodyPr>
          <a:lstStyle>
            <a:lvl1pPr>
              <a:defRPr sz="27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087615" y="2108723"/>
            <a:ext cx="6414198" cy="4119463"/>
          </a:xfrm>
        </p:spPr>
        <p:txBody>
          <a:bodyPr lIns="0" tIns="0" rIns="0" bIns="0">
            <a:normAutofit/>
          </a:bodyPr>
          <a:lstStyle>
            <a:lvl1pPr marL="171450" indent="-171450">
              <a:lnSpc>
                <a:spcPct val="100000"/>
              </a:lnSpc>
              <a:spcBef>
                <a:spcPts val="0"/>
              </a:spcBef>
              <a:spcAft>
                <a:spcPts val="900"/>
              </a:spcAft>
              <a:buFont typeface="Arial" panose="020B0604020202020204" pitchFamily="34" charset="0"/>
              <a:buChar char="•"/>
              <a:defRPr sz="1500"/>
            </a:lvl1pPr>
            <a:lvl2pPr marL="514350" indent="-171450">
              <a:lnSpc>
                <a:spcPct val="100000"/>
              </a:lnSpc>
              <a:spcBef>
                <a:spcPts val="0"/>
              </a:spcBef>
              <a:spcAft>
                <a:spcPts val="900"/>
              </a:spcAft>
              <a:buFont typeface="Arial" panose="020B0604020202020204" pitchFamily="34" charset="0"/>
              <a:buChar char="•"/>
              <a:defRPr sz="1500"/>
            </a:lvl2pPr>
            <a:lvl3pPr marL="857250" indent="-171450">
              <a:spcBef>
                <a:spcPts val="0"/>
              </a:spcBef>
              <a:spcAft>
                <a:spcPts val="900"/>
              </a:spcAft>
              <a:buFont typeface="Arial" panose="020B0604020202020204" pitchFamily="34" charset="0"/>
              <a:buChar char="•"/>
              <a:defRPr sz="1500"/>
            </a:lvl3pPr>
            <a:lvl4pPr marL="1200150" indent="-171450">
              <a:spcBef>
                <a:spcPts val="0"/>
              </a:spcBef>
              <a:spcAft>
                <a:spcPts val="900"/>
              </a:spcAft>
              <a:buFont typeface="Arial" panose="020B0604020202020204" pitchFamily="34" charset="0"/>
              <a:buChar char="•"/>
              <a:defRPr sz="1500"/>
            </a:lvl4pPr>
            <a:lvl5pPr marL="1543050" indent="-171450">
              <a:spcBef>
                <a:spcPts val="0"/>
              </a:spcBef>
              <a:spcAft>
                <a:spcPts val="900"/>
              </a:spcAft>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778524" y="1068170"/>
            <a:ext cx="7586954"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685800" y="914400"/>
            <a:ext cx="77724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778524" y="4027048"/>
            <a:ext cx="7586954" cy="1762783"/>
          </a:xfrm>
          <a:prstGeom prst="rect">
            <a:avLst/>
          </a:prstGeom>
        </p:spPr>
        <p:txBody>
          <a:bodyPr anchor="t">
            <a:normAutofit/>
          </a:bodyPr>
          <a:lstStyle>
            <a:lvl1pPr marL="0" indent="0" algn="ctr">
              <a:lnSpc>
                <a:spcPct val="80000"/>
              </a:lnSpc>
              <a:spcBef>
                <a:spcPts val="0"/>
              </a:spcBef>
              <a:buNone/>
              <a:defRPr sz="15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101611" y="503853"/>
            <a:ext cx="7356580" cy="1427585"/>
          </a:xfrm>
        </p:spPr>
        <p:txBody>
          <a:bodyPr lIns="0">
            <a:normAutofit/>
          </a:bodyPr>
          <a:lstStyle>
            <a:lvl1pPr>
              <a:defRPr sz="27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101610" y="2057401"/>
            <a:ext cx="3470390" cy="4119463"/>
          </a:xfrm>
        </p:spPr>
        <p:txBody>
          <a:bodyPr lIns="0">
            <a:normAutofit/>
          </a:bodyPr>
          <a:lstStyle>
            <a:lvl1pPr marL="0" indent="0">
              <a:lnSpc>
                <a:spcPct val="100000"/>
              </a:lnSpc>
              <a:spcBef>
                <a:spcPts val="750"/>
              </a:spcBef>
              <a:spcAft>
                <a:spcPts val="900"/>
              </a:spcAft>
              <a:buNone/>
              <a:defRPr sz="1500"/>
            </a:lvl1pPr>
            <a:lvl2pPr marL="171450" indent="-171450">
              <a:lnSpc>
                <a:spcPct val="100000"/>
              </a:lnSpc>
              <a:spcBef>
                <a:spcPts val="0"/>
              </a:spcBef>
              <a:spcAft>
                <a:spcPts val="900"/>
              </a:spcAft>
              <a:buFont typeface="Arial" panose="020B0604020202020204" pitchFamily="34" charset="0"/>
              <a:buChar char="•"/>
              <a:defRPr sz="1500"/>
            </a:lvl2pPr>
            <a:lvl3pPr marL="514350" indent="-171450">
              <a:spcBef>
                <a:spcPts val="750"/>
              </a:spcBef>
              <a:spcAft>
                <a:spcPts val="900"/>
              </a:spcAft>
              <a:buFont typeface="Arial" panose="020B0604020202020204" pitchFamily="34" charset="0"/>
              <a:buChar char="•"/>
              <a:defRPr sz="1500"/>
            </a:lvl3pPr>
            <a:lvl4pPr marL="857250" indent="-171450">
              <a:spcBef>
                <a:spcPts val="750"/>
              </a:spcBef>
              <a:spcAft>
                <a:spcPts val="900"/>
              </a:spcAft>
              <a:buFont typeface="Arial" panose="020B0604020202020204" pitchFamily="34" charset="0"/>
              <a:buChar char="•"/>
              <a:defRPr sz="1500"/>
            </a:lvl4pPr>
            <a:lvl5pPr marL="1200150" indent="-171450">
              <a:spcBef>
                <a:spcPts val="750"/>
              </a:spcBef>
              <a:spcAft>
                <a:spcPts val="900"/>
              </a:spcAft>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001139" y="2057401"/>
            <a:ext cx="3457049" cy="4119463"/>
          </a:xfrm>
        </p:spPr>
        <p:txBody>
          <a:bodyPr lIns="0">
            <a:normAutofit/>
          </a:bodyPr>
          <a:lstStyle>
            <a:lvl1pPr marL="0" indent="0">
              <a:lnSpc>
                <a:spcPct val="100000"/>
              </a:lnSpc>
              <a:spcBef>
                <a:spcPts val="750"/>
              </a:spcBef>
              <a:spcAft>
                <a:spcPts val="900"/>
              </a:spcAft>
              <a:buNone/>
              <a:defRPr sz="1500"/>
            </a:lvl1pPr>
            <a:lvl2pPr marL="171450" indent="-171450">
              <a:lnSpc>
                <a:spcPct val="100000"/>
              </a:lnSpc>
              <a:spcBef>
                <a:spcPts val="750"/>
              </a:spcBef>
              <a:spcAft>
                <a:spcPts val="900"/>
              </a:spcAft>
              <a:buFont typeface="Arial" panose="020B0604020202020204" pitchFamily="34" charset="0"/>
              <a:buChar char="•"/>
              <a:defRPr sz="1500"/>
            </a:lvl2pPr>
            <a:lvl3pPr marL="514350" indent="-171450">
              <a:spcBef>
                <a:spcPts val="750"/>
              </a:spcBef>
              <a:spcAft>
                <a:spcPts val="900"/>
              </a:spcAft>
              <a:buFont typeface="Arial" panose="020B0604020202020204" pitchFamily="34" charset="0"/>
              <a:buChar char="•"/>
              <a:defRPr sz="1500"/>
            </a:lvl3pPr>
            <a:lvl4pPr marL="857250" indent="-171450">
              <a:spcBef>
                <a:spcPts val="750"/>
              </a:spcBef>
              <a:spcAft>
                <a:spcPts val="900"/>
              </a:spcAft>
              <a:buFont typeface="Arial" panose="020B0604020202020204" pitchFamily="34" charset="0"/>
              <a:buChar char="•"/>
              <a:defRPr sz="1500"/>
            </a:lvl4pPr>
            <a:lvl5pPr marL="1200150" indent="-171450">
              <a:spcBef>
                <a:spcPts val="750"/>
              </a:spcBef>
              <a:spcAft>
                <a:spcPts val="900"/>
              </a:spcAft>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101611" y="503853"/>
            <a:ext cx="7356580" cy="1427585"/>
          </a:xfrm>
        </p:spPr>
        <p:txBody>
          <a:bodyPr lIns="0">
            <a:normAutofit/>
          </a:bodyPr>
          <a:lstStyle>
            <a:lvl1pPr>
              <a:defRPr sz="27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101611" y="2057401"/>
            <a:ext cx="2301509" cy="4119463"/>
          </a:xfrm>
        </p:spPr>
        <p:txBody>
          <a:bodyPr lIns="0">
            <a:normAutofit/>
          </a:bodyPr>
          <a:lstStyle>
            <a:lvl1pPr marL="240030" indent="-240030">
              <a:lnSpc>
                <a:spcPct val="100000"/>
              </a:lnSpc>
              <a:spcBef>
                <a:spcPts val="0"/>
              </a:spcBef>
              <a:spcAft>
                <a:spcPts val="900"/>
              </a:spcAft>
              <a:buFont typeface="+mj-lt"/>
              <a:buAutoNum type="arabicPeriod"/>
              <a:defRPr sz="1500"/>
            </a:lvl1pPr>
            <a:lvl2pPr marL="342900" indent="-240030">
              <a:lnSpc>
                <a:spcPct val="100000"/>
              </a:lnSpc>
              <a:spcBef>
                <a:spcPts val="750"/>
              </a:spcBef>
              <a:spcAft>
                <a:spcPts val="900"/>
              </a:spcAft>
              <a:buFont typeface="+mj-lt"/>
              <a:buAutoNum type="alphaLcPeriod"/>
              <a:defRPr sz="1500"/>
            </a:lvl2pPr>
            <a:lvl3pPr marL="685800" indent="-240030">
              <a:spcBef>
                <a:spcPts val="750"/>
              </a:spcBef>
              <a:spcAft>
                <a:spcPts val="900"/>
              </a:spcAft>
              <a:buFont typeface="+mj-lt"/>
              <a:buAutoNum type="arabicParenR"/>
              <a:defRPr sz="1500"/>
            </a:lvl3pPr>
            <a:lvl4pPr marL="1028700" indent="-240030">
              <a:spcBef>
                <a:spcPts val="750"/>
              </a:spcBef>
              <a:spcAft>
                <a:spcPts val="900"/>
              </a:spcAft>
              <a:buFont typeface="+mj-lt"/>
              <a:buAutoNum type="alphaLcParenR"/>
              <a:defRPr sz="1500"/>
            </a:lvl4pPr>
            <a:lvl5pPr marL="1371600" indent="-240030">
              <a:spcBef>
                <a:spcPts val="750"/>
              </a:spcBef>
              <a:spcAft>
                <a:spcPts val="900"/>
              </a:spcAft>
              <a:buFont typeface="+mj-lt"/>
              <a:buAutoNum type="romanLcPeriod"/>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3893796" y="2057401"/>
            <a:ext cx="4564393" cy="4119463"/>
          </a:xfrm>
        </p:spPr>
        <p:txBody>
          <a:bodyPr lIns="0">
            <a:normAutofit/>
          </a:bodyPr>
          <a:lstStyle>
            <a:lvl1pPr marL="0" indent="0">
              <a:lnSpc>
                <a:spcPct val="100000"/>
              </a:lnSpc>
              <a:spcBef>
                <a:spcPts val="750"/>
              </a:spcBef>
              <a:spcAft>
                <a:spcPts val="900"/>
              </a:spcAft>
              <a:buNone/>
              <a:defRPr sz="1500"/>
            </a:lvl1pPr>
            <a:lvl2pPr marL="171450" indent="-171450">
              <a:lnSpc>
                <a:spcPct val="100000"/>
              </a:lnSpc>
              <a:spcBef>
                <a:spcPts val="750"/>
              </a:spcBef>
              <a:spcAft>
                <a:spcPts val="900"/>
              </a:spcAft>
              <a:buFont typeface="Arial" panose="020B0604020202020204" pitchFamily="34" charset="0"/>
              <a:buChar char="•"/>
              <a:defRPr sz="1500"/>
            </a:lvl2pPr>
            <a:lvl3pPr marL="514350" indent="-171450">
              <a:spcBef>
                <a:spcPts val="750"/>
              </a:spcBef>
              <a:spcAft>
                <a:spcPts val="900"/>
              </a:spcAft>
              <a:buFont typeface="Arial" panose="020B0604020202020204" pitchFamily="34" charset="0"/>
              <a:buChar char="•"/>
              <a:defRPr sz="1500"/>
            </a:lvl3pPr>
            <a:lvl4pPr marL="857250" indent="-171450">
              <a:spcBef>
                <a:spcPts val="750"/>
              </a:spcBef>
              <a:spcAft>
                <a:spcPts val="900"/>
              </a:spcAft>
              <a:buFont typeface="Arial" panose="020B0604020202020204" pitchFamily="34" charset="0"/>
              <a:buChar char="•"/>
              <a:defRPr sz="1500"/>
            </a:lvl4pPr>
            <a:lvl5pPr marL="1200150" indent="-171450">
              <a:spcBef>
                <a:spcPts val="750"/>
              </a:spcBef>
              <a:spcAft>
                <a:spcPts val="900"/>
              </a:spcAft>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101611" y="503853"/>
            <a:ext cx="7356580" cy="1427585"/>
          </a:xfrm>
        </p:spPr>
        <p:txBody>
          <a:bodyPr lIns="0">
            <a:normAutofit/>
          </a:bodyPr>
          <a:lstStyle>
            <a:lvl1pPr>
              <a:defRPr sz="27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127523" y="2061969"/>
            <a:ext cx="3444478" cy="4805362"/>
          </a:xfrm>
        </p:spPr>
        <p:txBody>
          <a:bodyPr>
            <a:normAutofit/>
          </a:bodyPr>
          <a:lstStyle>
            <a:lvl1pPr marL="0" indent="0" algn="ctr">
              <a:buNone/>
              <a:defRPr sz="15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090447" y="2052736"/>
            <a:ext cx="3367740" cy="4800598"/>
          </a:xfrm>
        </p:spPr>
        <p:txBody>
          <a:bodyPr lIns="0">
            <a:normAutofit/>
          </a:bodyPr>
          <a:lstStyle>
            <a:lvl1pPr marL="0" indent="0">
              <a:lnSpc>
                <a:spcPct val="100000"/>
              </a:lnSpc>
              <a:spcBef>
                <a:spcPts val="750"/>
              </a:spcBef>
              <a:spcAft>
                <a:spcPts val="900"/>
              </a:spcAft>
              <a:buNone/>
              <a:defRPr sz="1500"/>
            </a:lvl1pPr>
            <a:lvl2pPr marL="600075" indent="-257175">
              <a:lnSpc>
                <a:spcPct val="100000"/>
              </a:lnSpc>
              <a:spcBef>
                <a:spcPts val="750"/>
              </a:spcBef>
              <a:spcAft>
                <a:spcPts val="900"/>
              </a:spcAft>
              <a:buFont typeface="Arial" panose="020B0604020202020204" pitchFamily="34" charset="0"/>
              <a:buChar char="•"/>
              <a:defRPr sz="1500"/>
            </a:lvl2pPr>
            <a:lvl3pPr marL="942975" indent="-257175">
              <a:spcBef>
                <a:spcPts val="750"/>
              </a:spcBef>
              <a:spcAft>
                <a:spcPts val="900"/>
              </a:spcAft>
              <a:buFont typeface="Arial" panose="020B0604020202020204" pitchFamily="34" charset="0"/>
              <a:buChar char="•"/>
              <a:defRPr sz="1500"/>
            </a:lvl3pPr>
            <a:lvl4pPr marL="1285875" indent="-257175">
              <a:spcBef>
                <a:spcPts val="750"/>
              </a:spcBef>
              <a:spcAft>
                <a:spcPts val="900"/>
              </a:spcAft>
              <a:buFont typeface="Arial" panose="020B0604020202020204" pitchFamily="34" charset="0"/>
              <a:buChar char="•"/>
              <a:defRPr sz="1500"/>
            </a:lvl4pPr>
            <a:lvl5pPr marL="1628775" indent="-257175">
              <a:spcBef>
                <a:spcPts val="750"/>
              </a:spcBef>
              <a:spcAft>
                <a:spcPts val="900"/>
              </a:spcAft>
              <a:buFont typeface="Arial" panose="020B0604020202020204" pitchFamily="34" charset="0"/>
              <a:buChar char="•"/>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309103" y="5943601"/>
            <a:ext cx="726737"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8458200" y="0"/>
            <a:ext cx="6858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672471"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675" b="0" cap="all" spc="113"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675" b="0" cap="all" spc="113"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309103" y="5943601"/>
            <a:ext cx="726737" cy="651912"/>
          </a:xfrm>
          <a:prstGeom prst="rect">
            <a:avLst/>
          </a:prstGeom>
        </p:spPr>
        <p:txBody>
          <a:bodyPr vert="horz" lIns="91440" tIns="45720" rIns="91440" bIns="45720" rtlCol="0" anchor="ctr"/>
          <a:lstStyle>
            <a:lvl1pPr algn="ctr">
              <a:defRPr sz="900" b="1" spc="113"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tn.gov/"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hyperlink" Target="http://www.naadac.org/"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32193-0627-9534-E5A1-AF52F9FA78B3}"/>
              </a:ext>
            </a:extLst>
          </p:cNvPr>
          <p:cNvSpPr>
            <a:spLocks noGrp="1"/>
          </p:cNvSpPr>
          <p:nvPr>
            <p:ph type="title"/>
          </p:nvPr>
        </p:nvSpPr>
        <p:spPr>
          <a:xfrm>
            <a:off x="778524" y="1658377"/>
            <a:ext cx="7586954" cy="2011162"/>
          </a:xfrm>
        </p:spPr>
        <p:txBody>
          <a:bodyPr vert="horz" lIns="68580" tIns="34290" rIns="68580" bIns="34290" rtlCol="0" anchor="b">
            <a:normAutofit/>
          </a:bodyPr>
          <a:lstStyle/>
          <a:p>
            <a:r>
              <a:rPr lang="en-US" b="1" kern="1200" dirty="0">
                <a:latin typeface="Abadi" panose="020B0604020104020204" pitchFamily="34" charset="0"/>
              </a:rPr>
              <a:t>So, You Want To Be A LADAC: </a:t>
            </a:r>
            <a:r>
              <a:rPr lang="en-US" b="1" dirty="0">
                <a:latin typeface="Abadi" panose="020B0604020104020204" pitchFamily="34" charset="0"/>
              </a:rPr>
              <a:t>The</a:t>
            </a:r>
            <a:r>
              <a:rPr lang="en-US" b="1" kern="1200" dirty="0">
                <a:latin typeface="Abadi" panose="020B0604020104020204" pitchFamily="34" charset="0"/>
              </a:rPr>
              <a:t> Path to Becoming a Licensed Alcohol and Drug Abuse Counselor</a:t>
            </a:r>
          </a:p>
        </p:txBody>
      </p:sp>
      <p:sp>
        <p:nvSpPr>
          <p:cNvPr id="3" name="TextBox 2">
            <a:extLst>
              <a:ext uri="{FF2B5EF4-FFF2-40B4-BE49-F238E27FC236}">
                <a16:creationId xmlns:a16="http://schemas.microsoft.com/office/drawing/2014/main" id="{46506F05-9DA3-49C8-B3D8-20ED1F0FB3FC}"/>
              </a:ext>
            </a:extLst>
          </p:cNvPr>
          <p:cNvSpPr txBox="1"/>
          <p:nvPr/>
        </p:nvSpPr>
        <p:spPr>
          <a:xfrm>
            <a:off x="778524" y="4361169"/>
            <a:ext cx="7586954" cy="838454"/>
          </a:xfrm>
          <a:prstGeom prst="rect">
            <a:avLst/>
          </a:prstGeom>
        </p:spPr>
        <p:txBody>
          <a:bodyPr vert="horz" lIns="68580" tIns="34290" rIns="68580" bIns="34290" rtlCol="0" anchor="t">
            <a:normAutofit/>
          </a:bodyPr>
          <a:lstStyle/>
          <a:p>
            <a:pPr algn="ctr">
              <a:lnSpc>
                <a:spcPct val="80000"/>
              </a:lnSpc>
              <a:spcAft>
                <a:spcPts val="450"/>
              </a:spcAft>
            </a:pPr>
            <a:r>
              <a:rPr lang="en-US" sz="2700" dirty="0">
                <a:solidFill>
                  <a:schemeClr val="bg1"/>
                </a:solidFill>
                <a:latin typeface="Abadi" panose="020B0604020104020204" pitchFamily="34" charset="0"/>
              </a:rPr>
              <a:t>Essential steps to Tennessee licensure</a:t>
            </a:r>
          </a:p>
        </p:txBody>
      </p:sp>
    </p:spTree>
    <p:extLst>
      <p:ext uri="{BB962C8B-B14F-4D97-AF65-F5344CB8AC3E}">
        <p14:creationId xmlns:p14="http://schemas.microsoft.com/office/powerpoint/2010/main" val="693970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C3A3B-CB92-1424-B97A-6AA28BF8A46E}"/>
              </a:ext>
            </a:extLst>
          </p:cNvPr>
          <p:cNvSpPr>
            <a:spLocks noGrp="1"/>
          </p:cNvSpPr>
          <p:nvPr>
            <p:ph type="title"/>
          </p:nvPr>
        </p:nvSpPr>
        <p:spPr>
          <a:xfrm>
            <a:off x="668511" y="883665"/>
            <a:ext cx="7837713" cy="5021994"/>
          </a:xfrm>
        </p:spPr>
        <p:txBody>
          <a:bodyPr>
            <a:normAutofit/>
          </a:bodyPr>
          <a:lstStyle/>
          <a:p>
            <a:pPr>
              <a:lnSpc>
                <a:spcPct val="100000"/>
              </a:lnSpc>
            </a:pPr>
            <a:r>
              <a:rPr lang="en-US" sz="1800" dirty="0">
                <a:latin typeface="Abadi" panose="020B0604020104020204" pitchFamily="34" charset="0"/>
              </a:rPr>
              <a:t>	</a:t>
            </a:r>
            <a:r>
              <a:rPr lang="en-US" sz="1600" dirty="0">
                <a:latin typeface="Abadi" panose="020B0604020104020204" pitchFamily="34" charset="0"/>
              </a:rPr>
              <a:t>21 Years Old</a:t>
            </a:r>
            <a:br>
              <a:rPr lang="en-US" sz="1600" dirty="0">
                <a:latin typeface="Abadi" panose="020B0604020104020204" pitchFamily="34" charset="0"/>
              </a:rPr>
            </a:br>
            <a:br>
              <a:rPr lang="en-US" sz="1600" dirty="0">
                <a:latin typeface="Abadi" panose="020B0604020104020204" pitchFamily="34" charset="0"/>
              </a:rPr>
            </a:br>
            <a:r>
              <a:rPr lang="en-US" sz="1600" dirty="0">
                <a:latin typeface="Abadi" panose="020B0604020104020204" pitchFamily="34" charset="0"/>
              </a:rPr>
              <a:t>	Highly regarded as possessing good moral character and professional ethics</a:t>
            </a:r>
            <a:br>
              <a:rPr lang="en-US" sz="1600" dirty="0">
                <a:latin typeface="Abadi" panose="020B0604020104020204" pitchFamily="34" charset="0"/>
              </a:rPr>
            </a:br>
            <a:br>
              <a:rPr lang="en-US" sz="1600" dirty="0">
                <a:latin typeface="Abadi" panose="020B0604020104020204" pitchFamily="34" charset="0"/>
              </a:rPr>
            </a:br>
            <a:r>
              <a:rPr lang="en-US" sz="1600" dirty="0">
                <a:latin typeface="Abadi" panose="020B0604020104020204" pitchFamily="34" charset="0"/>
              </a:rPr>
              <a:t>	Have a bachelor’s degree in a behavioral health related field </a:t>
            </a:r>
            <a:r>
              <a:rPr lang="en-US" sz="1600" b="1" i="1" u="sng" dirty="0">
                <a:latin typeface="Abadi" panose="020B0604020104020204" pitchFamily="34" charset="0"/>
              </a:rPr>
              <a:t>OR</a:t>
            </a:r>
            <a:r>
              <a:rPr lang="en-US" sz="1600" dirty="0">
                <a:latin typeface="Abadi" panose="020B0604020104020204" pitchFamily="34" charset="0"/>
              </a:rPr>
              <a:t>  a higher-level degree 	in a non-behavioral health related field from an accredited institution of higher learning, and submit an official transcript</a:t>
            </a:r>
            <a:br>
              <a:rPr lang="en-US" sz="1600" dirty="0">
                <a:latin typeface="Abadi" panose="020B0604020104020204" pitchFamily="34" charset="0"/>
              </a:rPr>
            </a:br>
            <a:br>
              <a:rPr lang="en-US" sz="1600" dirty="0">
                <a:latin typeface="Abadi" panose="020B0604020104020204" pitchFamily="34" charset="0"/>
              </a:rPr>
            </a:br>
            <a:r>
              <a:rPr lang="en-US" sz="1600" dirty="0">
                <a:latin typeface="Abadi" panose="020B0604020104020204" pitchFamily="34" charset="0"/>
              </a:rPr>
              <a:t>	have completed two (2) years of full time or four thousand (4000) hours of 	experience while providing substance use disorder services under the direct supervision of a Qualified Clinical Supervisor who meets the requirements of the rules of the Board and have substance use disorder counseling education and training within the eight domains</a:t>
            </a:r>
            <a:br>
              <a:rPr lang="en-US" sz="1600" dirty="0">
                <a:latin typeface="Abadi" panose="020B0604020104020204" pitchFamily="34" charset="0"/>
              </a:rPr>
            </a:br>
            <a:br>
              <a:rPr lang="en-US" sz="1600" dirty="0">
                <a:latin typeface="Abadi" panose="020B0604020104020204" pitchFamily="34" charset="0"/>
              </a:rPr>
            </a:br>
            <a:r>
              <a:rPr lang="en-US" sz="1600" dirty="0">
                <a:latin typeface="Abadi" panose="020B0604020104020204" pitchFamily="34" charset="0"/>
              </a:rPr>
              <a:t>	The applicant must have completed two hundred seventy (270) total hours of substance use disorder counseling education and training within the eight domains. Six (6) hours of the 270 total hours of education shall pertain to substance use disorder </a:t>
            </a:r>
            <a:r>
              <a:rPr lang="en-US" sz="1600">
                <a:latin typeface="Abadi" panose="020B0604020104020204" pitchFamily="34" charset="0"/>
              </a:rPr>
              <a:t>counseling professional </a:t>
            </a:r>
            <a:r>
              <a:rPr lang="en-US" sz="1600" dirty="0">
                <a:latin typeface="Abadi" panose="020B0604020104020204" pitchFamily="34" charset="0"/>
              </a:rPr>
              <a:t>ethics. There is no time limit in which the 270 hours must have been acquired.</a:t>
            </a:r>
          </a:p>
        </p:txBody>
      </p:sp>
      <p:sp>
        <p:nvSpPr>
          <p:cNvPr id="3" name="Text Placeholder 2">
            <a:extLst>
              <a:ext uri="{FF2B5EF4-FFF2-40B4-BE49-F238E27FC236}">
                <a16:creationId xmlns:a16="http://schemas.microsoft.com/office/drawing/2014/main" id="{B061767E-9798-BA3F-63C3-CA0F76C0566E}"/>
              </a:ext>
            </a:extLst>
          </p:cNvPr>
          <p:cNvSpPr>
            <a:spLocks noGrp="1"/>
          </p:cNvSpPr>
          <p:nvPr>
            <p:ph type="body" sz="quarter" idx="12"/>
          </p:nvPr>
        </p:nvSpPr>
        <p:spPr>
          <a:xfrm>
            <a:off x="778524" y="5871082"/>
            <a:ext cx="7586954" cy="34577"/>
          </a:xfrm>
        </p:spPr>
        <p:txBody>
          <a:bodyPr>
            <a:normAutofit fontScale="25000" lnSpcReduction="20000"/>
          </a:bodyPr>
          <a:lstStyle/>
          <a:p>
            <a:r>
              <a:rPr lang="en-US" dirty="0"/>
              <a:t> </a:t>
            </a:r>
            <a:r>
              <a:rPr lang="en-US" dirty="0">
                <a:latin typeface="Abadi" panose="020B0604020104020204" pitchFamily="34" charset="0"/>
              </a:rPr>
              <a:t>the Master Addiction Counselor (MAC) written examination.</a:t>
            </a:r>
            <a:endParaRPr lang="en-US" dirty="0"/>
          </a:p>
        </p:txBody>
      </p:sp>
    </p:spTree>
    <p:extLst>
      <p:ext uri="{BB962C8B-B14F-4D97-AF65-F5344CB8AC3E}">
        <p14:creationId xmlns:p14="http://schemas.microsoft.com/office/powerpoint/2010/main" val="2969785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01229-6D61-D8D3-FD25-F244B8FE2BF6}"/>
              </a:ext>
            </a:extLst>
          </p:cNvPr>
          <p:cNvSpPr>
            <a:spLocks noGrp="1"/>
          </p:cNvSpPr>
          <p:nvPr>
            <p:ph type="title"/>
          </p:nvPr>
        </p:nvSpPr>
        <p:spPr/>
        <p:txBody>
          <a:bodyPr/>
          <a:lstStyle/>
          <a:p>
            <a:r>
              <a:rPr lang="en-US" dirty="0">
                <a:latin typeface="Abadi" panose="020B0604020104020204" pitchFamily="34" charset="0"/>
              </a:rPr>
              <a:t>LADAC II Applicant with A Masters Degree In Behavioral Health</a:t>
            </a:r>
            <a:endParaRPr lang="en-US" dirty="0"/>
          </a:p>
        </p:txBody>
      </p:sp>
      <p:sp>
        <p:nvSpPr>
          <p:cNvPr id="3" name="Text Placeholder 2">
            <a:extLst>
              <a:ext uri="{FF2B5EF4-FFF2-40B4-BE49-F238E27FC236}">
                <a16:creationId xmlns:a16="http://schemas.microsoft.com/office/drawing/2014/main" id="{CA5AB974-BC61-127D-2BFB-DF71CE9BB067}"/>
              </a:ext>
            </a:extLst>
          </p:cNvPr>
          <p:cNvSpPr>
            <a:spLocks noGrp="1"/>
          </p:cNvSpPr>
          <p:nvPr>
            <p:ph type="body" sz="quarter" idx="12"/>
          </p:nvPr>
        </p:nvSpPr>
        <p:spPr>
          <a:xfrm flipV="1">
            <a:off x="778524" y="5199623"/>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3558624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3E4CE-8190-D6BF-2D2A-F7CD33972347}"/>
              </a:ext>
            </a:extLst>
          </p:cNvPr>
          <p:cNvSpPr>
            <a:spLocks noGrp="1"/>
          </p:cNvSpPr>
          <p:nvPr>
            <p:ph type="title"/>
          </p:nvPr>
        </p:nvSpPr>
        <p:spPr>
          <a:xfrm>
            <a:off x="645459" y="868296"/>
            <a:ext cx="7876134" cy="4986938"/>
          </a:xfrm>
        </p:spPr>
        <p:txBody>
          <a:bodyPr>
            <a:normAutofit/>
          </a:bodyPr>
          <a:lstStyle/>
          <a:p>
            <a:r>
              <a:rPr lang="en-US" sz="1800" dirty="0">
                <a:latin typeface="Abadi" panose="020B0604020104020204" pitchFamily="34" charset="0"/>
              </a:rPr>
              <a:t>21 Years Old</a:t>
            </a:r>
            <a:br>
              <a:rPr lang="en-US" sz="1800" dirty="0">
                <a:latin typeface="Abadi" panose="020B0604020104020204" pitchFamily="34" charset="0"/>
              </a:rPr>
            </a:br>
            <a:br>
              <a:rPr lang="en-US" sz="1800" dirty="0">
                <a:latin typeface="Abadi" panose="020B0604020104020204" pitchFamily="34" charset="0"/>
              </a:rPr>
            </a:br>
            <a:r>
              <a:rPr lang="en-US" sz="1800" dirty="0">
                <a:latin typeface="Abadi" panose="020B0604020104020204" pitchFamily="34" charset="0"/>
              </a:rPr>
              <a:t>Highly regarded as possessing good moral character and professional ethics</a:t>
            </a:r>
            <a:br>
              <a:rPr lang="en-US" sz="1800" dirty="0">
                <a:latin typeface="Abadi" panose="020B0604020104020204" pitchFamily="34" charset="0"/>
              </a:rPr>
            </a:br>
            <a:br>
              <a:rPr lang="en-US" sz="1800" dirty="0">
                <a:latin typeface="Abadi" panose="020B0604020104020204" pitchFamily="34" charset="0"/>
              </a:rPr>
            </a:br>
            <a:r>
              <a:rPr lang="en-US" sz="1800" dirty="0">
                <a:latin typeface="Abadi" panose="020B0604020104020204" pitchFamily="34" charset="0"/>
              </a:rPr>
              <a:t>Have a Master’s degree in a behavioral health related field or higher from an 	accredited institution of higher learning, and submit an official transcript</a:t>
            </a:r>
            <a:br>
              <a:rPr lang="en-US" sz="1800" dirty="0">
                <a:latin typeface="Abadi" panose="020B0604020104020204" pitchFamily="34" charset="0"/>
              </a:rPr>
            </a:br>
            <a:br>
              <a:rPr lang="en-US" sz="1800" dirty="0">
                <a:latin typeface="Abadi" panose="020B0604020104020204" pitchFamily="34" charset="0"/>
              </a:rPr>
            </a:br>
            <a:r>
              <a:rPr lang="en-US" sz="1800" dirty="0">
                <a:latin typeface="Abadi" panose="020B0604020104020204" pitchFamily="34" charset="0"/>
              </a:rPr>
              <a:t>	Completed one (1) years of full time and two thousand (2000) hours of 	experience while providing substance use disorder counseling services under the direct supervision of a Qualified Clinical Supervisor who meets the requirements of the rules of the Board and have substance use disorder counseling education and training within the eight domains. </a:t>
            </a:r>
            <a:br>
              <a:rPr lang="en-US" sz="1800" dirty="0">
                <a:latin typeface="Abadi" panose="020B0604020104020204" pitchFamily="34" charset="0"/>
              </a:rPr>
            </a:br>
            <a:br>
              <a:rPr lang="en-US" sz="1800" dirty="0">
                <a:latin typeface="Abadi" panose="020B0604020104020204" pitchFamily="34" charset="0"/>
              </a:rPr>
            </a:br>
            <a:r>
              <a:rPr lang="en-US" sz="1800" dirty="0">
                <a:latin typeface="Abadi" panose="020B0604020104020204" pitchFamily="34" charset="0"/>
              </a:rPr>
              <a:t>The applicant must have completed two hundred seventy (270) total hours of substance use disorder counseling education and training within the eight 	domains. Six (6) hours of the 270 total hours of education shall pertain to substance use disorder counseling professional ethics. There is no time limit in which the 270 hours must have been acquired. </a:t>
            </a:r>
            <a:r>
              <a:rPr lang="en-US" sz="1650" dirty="0">
                <a:latin typeface="Abadi" panose="020B0604020104020204" pitchFamily="34" charset="0"/>
              </a:rPr>
              <a:t>	</a:t>
            </a:r>
            <a:endParaRPr lang="en-US" dirty="0"/>
          </a:p>
        </p:txBody>
      </p:sp>
      <p:sp>
        <p:nvSpPr>
          <p:cNvPr id="3" name="Text Placeholder 2">
            <a:extLst>
              <a:ext uri="{FF2B5EF4-FFF2-40B4-BE49-F238E27FC236}">
                <a16:creationId xmlns:a16="http://schemas.microsoft.com/office/drawing/2014/main" id="{4CC06EF4-3500-DF93-EF26-CFF15CB7D4BA}"/>
              </a:ext>
            </a:extLst>
          </p:cNvPr>
          <p:cNvSpPr>
            <a:spLocks noGrp="1"/>
          </p:cNvSpPr>
          <p:nvPr>
            <p:ph type="body" sz="quarter" idx="12"/>
          </p:nvPr>
        </p:nvSpPr>
        <p:spPr>
          <a:xfrm flipV="1">
            <a:off x="778524" y="5199623"/>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3506882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F20ED-1A80-7883-4C5C-5DF4E5A06138}"/>
              </a:ext>
            </a:extLst>
          </p:cNvPr>
          <p:cNvSpPr>
            <a:spLocks noGrp="1"/>
          </p:cNvSpPr>
          <p:nvPr>
            <p:ph type="title"/>
          </p:nvPr>
        </p:nvSpPr>
        <p:spPr>
          <a:xfrm>
            <a:off x="778524" y="929768"/>
            <a:ext cx="7586954" cy="653143"/>
          </a:xfrm>
        </p:spPr>
        <p:txBody>
          <a:bodyPr>
            <a:normAutofit/>
          </a:bodyPr>
          <a:lstStyle/>
          <a:p>
            <a:r>
              <a:rPr lang="en-US" sz="2700" dirty="0">
                <a:latin typeface="Abadi" panose="020B0604020104020204" pitchFamily="34" charset="0"/>
              </a:rPr>
              <a:t>At THIS Moment…</a:t>
            </a:r>
          </a:p>
        </p:txBody>
      </p:sp>
      <p:sp>
        <p:nvSpPr>
          <p:cNvPr id="3" name="Text Placeholder 2">
            <a:extLst>
              <a:ext uri="{FF2B5EF4-FFF2-40B4-BE49-F238E27FC236}">
                <a16:creationId xmlns:a16="http://schemas.microsoft.com/office/drawing/2014/main" id="{24370B1D-73C8-8DBE-AE0A-7AE9F4E04DFF}"/>
              </a:ext>
            </a:extLst>
          </p:cNvPr>
          <p:cNvSpPr>
            <a:spLocks noGrp="1"/>
          </p:cNvSpPr>
          <p:nvPr>
            <p:ph type="body" sz="quarter" idx="12"/>
          </p:nvPr>
        </p:nvSpPr>
        <p:spPr>
          <a:xfrm>
            <a:off x="778524" y="1936376"/>
            <a:ext cx="7586954" cy="4110958"/>
          </a:xfrm>
        </p:spPr>
        <p:txBody>
          <a:bodyPr>
            <a:normAutofit/>
          </a:bodyPr>
          <a:lstStyle/>
          <a:p>
            <a:r>
              <a:rPr lang="en-US" sz="1800" b="1" dirty="0">
                <a:latin typeface="Abadi" panose="020B0604020104020204" pitchFamily="34" charset="0"/>
              </a:rPr>
              <a:t>ALL</a:t>
            </a:r>
            <a:r>
              <a:rPr lang="en-US" sz="1800" dirty="0">
                <a:latin typeface="Abadi" panose="020B0604020104020204" pitchFamily="34" charset="0"/>
              </a:rPr>
              <a:t> LADAC candidates must have no less than 100 hours of direct (face to face) clinical supervision with a QCS before submitting application for licensure. </a:t>
            </a:r>
          </a:p>
          <a:p>
            <a:endParaRPr lang="en-US" sz="1800" dirty="0">
              <a:latin typeface="Abadi" panose="020B0604020104020204" pitchFamily="34" charset="0"/>
            </a:endParaRPr>
          </a:p>
          <a:p>
            <a:r>
              <a:rPr lang="en-US" sz="1800" dirty="0">
                <a:latin typeface="Abadi" panose="020B0604020104020204" pitchFamily="34" charset="0"/>
              </a:rPr>
              <a:t>Group supervision is perfectly acceptable provided that each candidate has no less than 6 (six) hours of individual face to face supervision with their QCS during the same time period that candidate is attending group supervision. </a:t>
            </a:r>
          </a:p>
          <a:p>
            <a:endParaRPr lang="en-US" sz="1800" dirty="0">
              <a:latin typeface="Abadi" panose="020B0604020104020204" pitchFamily="34" charset="0"/>
            </a:endParaRPr>
          </a:p>
          <a:p>
            <a:r>
              <a:rPr lang="en-US" sz="1800" dirty="0">
                <a:latin typeface="Abadi" panose="020B0604020104020204" pitchFamily="34" charset="0"/>
              </a:rPr>
              <a:t>Each candidate must have no less than 12 (twelve) hours of supervision in a year in order for their clinical work to qualify.</a:t>
            </a:r>
          </a:p>
          <a:p>
            <a:r>
              <a:rPr lang="en-US" sz="1800" dirty="0">
                <a:latin typeface="Abadi" panose="020B0604020104020204" pitchFamily="34" charset="0"/>
              </a:rPr>
              <a:t> </a:t>
            </a:r>
          </a:p>
          <a:p>
            <a:r>
              <a:rPr lang="en-US" sz="1800" dirty="0">
                <a:latin typeface="Abadi" panose="020B0604020104020204" pitchFamily="34" charset="0"/>
              </a:rPr>
              <a:t>No more than 50 (fifty) hours of supervision count in a year.</a:t>
            </a:r>
          </a:p>
          <a:p>
            <a:endParaRPr lang="en-US" sz="1800" dirty="0">
              <a:latin typeface="Abadi" panose="020B0604020104020204" pitchFamily="34" charset="0"/>
            </a:endParaRPr>
          </a:p>
          <a:p>
            <a:r>
              <a:rPr lang="en-US" sz="1800" dirty="0">
                <a:latin typeface="Abadi" panose="020B0604020104020204" pitchFamily="34" charset="0"/>
              </a:rPr>
              <a:t>ALL 270 Continuing Education credits must be from LIVE trainings. No prerecorded or other formats qualify.</a:t>
            </a:r>
          </a:p>
        </p:txBody>
      </p:sp>
    </p:spTree>
    <p:extLst>
      <p:ext uri="{BB962C8B-B14F-4D97-AF65-F5344CB8AC3E}">
        <p14:creationId xmlns:p14="http://schemas.microsoft.com/office/powerpoint/2010/main" val="2514870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D80-A2E9-C342-1DCF-A182E594A9D5}"/>
              </a:ext>
            </a:extLst>
          </p:cNvPr>
          <p:cNvSpPr>
            <a:spLocks noGrp="1"/>
          </p:cNvSpPr>
          <p:nvPr>
            <p:ph type="title"/>
          </p:nvPr>
        </p:nvSpPr>
        <p:spPr>
          <a:xfrm>
            <a:off x="778524" y="1068081"/>
            <a:ext cx="7586954" cy="2773935"/>
          </a:xfrm>
        </p:spPr>
        <p:txBody>
          <a:bodyPr>
            <a:normAutofit/>
          </a:bodyPr>
          <a:lstStyle/>
          <a:p>
            <a:r>
              <a:rPr lang="en-US" sz="5400" dirty="0">
                <a:latin typeface="Abadi" panose="020B0604020104020204" pitchFamily="34" charset="0"/>
              </a:rPr>
              <a:t>Upon Application…</a:t>
            </a:r>
          </a:p>
        </p:txBody>
      </p:sp>
      <p:sp>
        <p:nvSpPr>
          <p:cNvPr id="3" name="Text Placeholder 2">
            <a:extLst>
              <a:ext uri="{FF2B5EF4-FFF2-40B4-BE49-F238E27FC236}">
                <a16:creationId xmlns:a16="http://schemas.microsoft.com/office/drawing/2014/main" id="{49566D99-6C44-5E20-B8D5-5A8CCD680F06}"/>
              </a:ext>
            </a:extLst>
          </p:cNvPr>
          <p:cNvSpPr>
            <a:spLocks noGrp="1"/>
          </p:cNvSpPr>
          <p:nvPr>
            <p:ph type="body" sz="quarter" idx="12"/>
          </p:nvPr>
        </p:nvSpPr>
        <p:spPr>
          <a:xfrm flipV="1">
            <a:off x="778524" y="5199623"/>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2084077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0C976-2B66-169F-758B-6A66459AA13E}"/>
              </a:ext>
            </a:extLst>
          </p:cNvPr>
          <p:cNvSpPr>
            <a:spLocks noGrp="1"/>
          </p:cNvSpPr>
          <p:nvPr>
            <p:ph type="title"/>
          </p:nvPr>
        </p:nvSpPr>
        <p:spPr>
          <a:xfrm>
            <a:off x="685801" y="969629"/>
            <a:ext cx="7679678" cy="4766789"/>
          </a:xfrm>
        </p:spPr>
        <p:txBody>
          <a:bodyPr>
            <a:normAutofit fontScale="90000"/>
          </a:bodyPr>
          <a:lstStyle/>
          <a:p>
            <a:pPr>
              <a:lnSpc>
                <a:spcPct val="100000"/>
              </a:lnSpc>
            </a:pPr>
            <a:r>
              <a:rPr lang="en-US" sz="1650" dirty="0">
                <a:latin typeface="Abadi" panose="020B0604020104020204" pitchFamily="34" charset="0"/>
              </a:rPr>
              <a:t>	</a:t>
            </a:r>
            <a:br>
              <a:rPr lang="en-US" sz="1650" dirty="0">
                <a:latin typeface="Abadi" panose="020B0604020104020204" pitchFamily="34" charset="0"/>
              </a:rPr>
            </a:br>
            <a:br>
              <a:rPr lang="en-US" sz="1650" dirty="0">
                <a:latin typeface="Abadi" panose="020B0604020104020204" pitchFamily="34" charset="0"/>
              </a:rPr>
            </a:br>
            <a:r>
              <a:rPr lang="en-US" sz="2000" dirty="0">
                <a:latin typeface="Abadi" panose="020B0604020104020204" pitchFamily="34" charset="0"/>
              </a:rPr>
              <a:t>Attach a recent signed passport type photograph of yourself.</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Attach a certified copy of your birth certificate.</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All applicants must complete, sign and have notarized the Declaration of Citizenship form and attach the documents required by the Declaration of Citizenship.</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The applicant must have completed a written philosophy of treatment, as defined in the licensure application. </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QCS submits supervisor evaluation form verifying hours of direct supervision and completed hours of clinically supervised substance abuse counseling.</a:t>
            </a:r>
            <a:br>
              <a:rPr lang="en-US" sz="1500" dirty="0">
                <a:latin typeface="Abadi" panose="020B0604020104020204" pitchFamily="34" charset="0"/>
              </a:rPr>
            </a:br>
            <a:br>
              <a:rPr lang="en-US" sz="1500" dirty="0">
                <a:latin typeface="Abadi" panose="020B0604020104020204" pitchFamily="34" charset="0"/>
              </a:rPr>
            </a:br>
            <a:r>
              <a:rPr lang="en-US" sz="1500" dirty="0">
                <a:latin typeface="Abadi" panose="020B0604020104020204" pitchFamily="34" charset="0"/>
              </a:rPr>
              <a:t>	</a:t>
            </a:r>
          </a:p>
        </p:txBody>
      </p:sp>
      <p:sp>
        <p:nvSpPr>
          <p:cNvPr id="3" name="Text Placeholder 2">
            <a:extLst>
              <a:ext uri="{FF2B5EF4-FFF2-40B4-BE49-F238E27FC236}">
                <a16:creationId xmlns:a16="http://schemas.microsoft.com/office/drawing/2014/main" id="{0FC9029E-F30B-BD64-5FFB-7A2716CD2937}"/>
              </a:ext>
            </a:extLst>
          </p:cNvPr>
          <p:cNvSpPr>
            <a:spLocks noGrp="1"/>
          </p:cNvSpPr>
          <p:nvPr>
            <p:ph type="body" sz="quarter" idx="12"/>
          </p:nvPr>
        </p:nvSpPr>
        <p:spPr>
          <a:xfrm flipV="1">
            <a:off x="778524" y="5854081"/>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4194764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3193F-55E3-3825-578F-BC6485D707C2}"/>
              </a:ext>
            </a:extLst>
          </p:cNvPr>
          <p:cNvSpPr>
            <a:spLocks noGrp="1"/>
          </p:cNvSpPr>
          <p:nvPr>
            <p:ph type="title"/>
          </p:nvPr>
        </p:nvSpPr>
        <p:spPr>
          <a:xfrm>
            <a:off x="778524" y="1260662"/>
            <a:ext cx="7586954" cy="4340999"/>
          </a:xfrm>
        </p:spPr>
        <p:txBody>
          <a:bodyPr>
            <a:normAutofit/>
          </a:bodyPr>
          <a:lstStyle/>
          <a:p>
            <a:r>
              <a:rPr lang="en-US" sz="2000" dirty="0">
                <a:latin typeface="Abadi" panose="020B0604020104020204" pitchFamily="34" charset="0"/>
              </a:rPr>
              <a:t>Attach two letters of recommendation along with completed professional reference forms from mental health professionals, one of which must be a LADAC (Either level) in good standing, attesting to the applicant’s personal character and professional ethics. The letter must be signed and on letterhead.</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Criminal background check  </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Pass the Jurisprudence Examination</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Pass the National Certified Addiction Counselor (NCAC) Level I, Level II, or the Master Addiction Counselor (MAC) written examination that is administered by the National Certification Commission for Addiction Professionals (NCC AP)</a:t>
            </a:r>
            <a:endParaRPr lang="en-US" sz="2000" dirty="0"/>
          </a:p>
        </p:txBody>
      </p:sp>
      <p:sp>
        <p:nvSpPr>
          <p:cNvPr id="3" name="Text Placeholder 2">
            <a:extLst>
              <a:ext uri="{FF2B5EF4-FFF2-40B4-BE49-F238E27FC236}">
                <a16:creationId xmlns:a16="http://schemas.microsoft.com/office/drawing/2014/main" id="{F34F91F3-5A64-1F56-9468-EFD56B84C1C6}"/>
              </a:ext>
            </a:extLst>
          </p:cNvPr>
          <p:cNvSpPr>
            <a:spLocks noGrp="1"/>
          </p:cNvSpPr>
          <p:nvPr>
            <p:ph type="body" sz="quarter" idx="12"/>
          </p:nvPr>
        </p:nvSpPr>
        <p:spPr>
          <a:xfrm flipV="1">
            <a:off x="778524" y="5932072"/>
            <a:ext cx="7586954"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20201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5A0D0-7B9E-13E6-461E-DCF3A551532F}"/>
              </a:ext>
            </a:extLst>
          </p:cNvPr>
          <p:cNvSpPr>
            <a:spLocks noGrp="1"/>
          </p:cNvSpPr>
          <p:nvPr>
            <p:ph type="title"/>
          </p:nvPr>
        </p:nvSpPr>
        <p:spPr>
          <a:xfrm>
            <a:off x="778524" y="1658377"/>
            <a:ext cx="7586954" cy="628103"/>
          </a:xfrm>
        </p:spPr>
        <p:txBody>
          <a:bodyPr/>
          <a:lstStyle/>
          <a:p>
            <a:r>
              <a:rPr lang="en-US" dirty="0"/>
              <a:t>RESOURCES</a:t>
            </a:r>
          </a:p>
        </p:txBody>
      </p:sp>
      <p:sp>
        <p:nvSpPr>
          <p:cNvPr id="3" name="Text Placeholder 2">
            <a:extLst>
              <a:ext uri="{FF2B5EF4-FFF2-40B4-BE49-F238E27FC236}">
                <a16:creationId xmlns:a16="http://schemas.microsoft.com/office/drawing/2014/main" id="{A42072E6-B5B9-3D81-8D02-B0C14FC7291A}"/>
              </a:ext>
            </a:extLst>
          </p:cNvPr>
          <p:cNvSpPr>
            <a:spLocks noGrp="1"/>
          </p:cNvSpPr>
          <p:nvPr>
            <p:ph type="body" sz="quarter" idx="12"/>
          </p:nvPr>
        </p:nvSpPr>
        <p:spPr>
          <a:xfrm>
            <a:off x="778524" y="2566467"/>
            <a:ext cx="7586954" cy="3342554"/>
          </a:xfrm>
        </p:spPr>
        <p:txBody>
          <a:bodyPr>
            <a:noAutofit/>
          </a:bodyPr>
          <a:lstStyle/>
          <a:p>
            <a:r>
              <a:rPr lang="en-US" sz="2000" dirty="0">
                <a:latin typeface="Abadi" panose="020B0604020104020204" pitchFamily="34" charset="0"/>
              </a:rPr>
              <a:t> All required forms and portal for online application can be found at State of Tennessee Licensed Alcohol and Drug Abuse Counselors </a:t>
            </a:r>
            <a:r>
              <a:rPr lang="en-US" sz="2000" dirty="0">
                <a:latin typeface="Abadi" panose="020B0604020104020204" pitchFamily="34" charset="0"/>
                <a:hlinkClick r:id="rId3"/>
              </a:rPr>
              <a:t>https://www.tn.gov</a:t>
            </a:r>
            <a:endParaRPr lang="en-US" sz="2000" dirty="0">
              <a:latin typeface="Abadi" panose="020B0604020104020204" pitchFamily="34" charset="0"/>
            </a:endParaRPr>
          </a:p>
          <a:p>
            <a:r>
              <a:rPr lang="en-US" sz="2000" dirty="0">
                <a:latin typeface="Abadi" panose="020B0604020104020204" pitchFamily="34" charset="0"/>
              </a:rPr>
              <a:t> </a:t>
            </a:r>
          </a:p>
          <a:p>
            <a:endParaRPr lang="en-US" sz="2000" dirty="0">
              <a:latin typeface="Abadi" panose="020B0604020104020204" pitchFamily="34" charset="0"/>
            </a:endParaRPr>
          </a:p>
          <a:p>
            <a:r>
              <a:rPr lang="en-US" sz="2000" dirty="0">
                <a:latin typeface="Abadi" panose="020B0604020104020204" pitchFamily="34" charset="0"/>
              </a:rPr>
              <a:t>NAADAC Website </a:t>
            </a:r>
            <a:r>
              <a:rPr lang="en-US" sz="2000" dirty="0">
                <a:latin typeface="Abadi" panose="020B0604020104020204" pitchFamily="34" charset="0"/>
                <a:hlinkClick r:id="rId4"/>
              </a:rPr>
              <a:t>www.NAADAC.org</a:t>
            </a:r>
            <a:r>
              <a:rPr lang="en-US" sz="2000" dirty="0">
                <a:latin typeface="Abadi" panose="020B0604020104020204" pitchFamily="34" charset="0"/>
              </a:rPr>
              <a:t> to find the NAADAC Code of Ethics, 3 Module Desk Reference and Independent Study Courses.</a:t>
            </a:r>
          </a:p>
          <a:p>
            <a:endParaRPr lang="en-US" sz="2000" dirty="0">
              <a:latin typeface="Abadi" panose="020B0604020104020204" pitchFamily="34" charset="0"/>
            </a:endParaRPr>
          </a:p>
          <a:p>
            <a:r>
              <a:rPr lang="en-US" sz="2000" dirty="0">
                <a:latin typeface="Abadi" panose="020B0604020104020204" pitchFamily="34" charset="0"/>
              </a:rPr>
              <a:t>TAADAC.org to find Qualified Clinical Supervisors in Tennessee</a:t>
            </a:r>
          </a:p>
          <a:p>
            <a:endParaRPr lang="en-US" sz="2000" dirty="0">
              <a:latin typeface="Abadi" panose="020B0604020104020204" pitchFamily="34" charset="0"/>
            </a:endParaRPr>
          </a:p>
          <a:p>
            <a:r>
              <a:rPr lang="en-US" sz="2000" dirty="0">
                <a:latin typeface="Abadi" panose="020B0604020104020204" pitchFamily="34" charset="0"/>
              </a:rPr>
              <a:t>TAADAS.org to sign up for Tuesday Training emails and find updated CE options across the state</a:t>
            </a:r>
          </a:p>
        </p:txBody>
      </p:sp>
    </p:spTree>
    <p:extLst>
      <p:ext uri="{BB962C8B-B14F-4D97-AF65-F5344CB8AC3E}">
        <p14:creationId xmlns:p14="http://schemas.microsoft.com/office/powerpoint/2010/main" val="360170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07B11F-4C02-5CB4-BD07-F29DF9706438}"/>
              </a:ext>
            </a:extLst>
          </p:cNvPr>
          <p:cNvSpPr>
            <a:spLocks noGrp="1"/>
          </p:cNvSpPr>
          <p:nvPr>
            <p:ph sz="quarter" idx="12"/>
          </p:nvPr>
        </p:nvSpPr>
        <p:spPr/>
        <p:txBody>
          <a:bodyPr/>
          <a:lstStyle/>
          <a:p>
            <a:endParaRPr lang="en-US" dirty="0"/>
          </a:p>
        </p:txBody>
      </p:sp>
      <p:sp>
        <p:nvSpPr>
          <p:cNvPr id="4" name="Slide Number Placeholder 3">
            <a:extLst>
              <a:ext uri="{FF2B5EF4-FFF2-40B4-BE49-F238E27FC236}">
                <a16:creationId xmlns:a16="http://schemas.microsoft.com/office/drawing/2014/main" id="{D9155D68-30FA-1120-D0EF-5B6A2CF9B960}"/>
              </a:ext>
            </a:extLst>
          </p:cNvPr>
          <p:cNvSpPr>
            <a:spLocks noGrp="1"/>
          </p:cNvSpPr>
          <p:nvPr>
            <p:ph type="sldNum" sz="quarter" idx="15"/>
          </p:nvPr>
        </p:nvSpPr>
        <p:spPr>
          <a:xfrm>
            <a:off x="309103" y="5767348"/>
            <a:ext cx="34289" cy="36537"/>
          </a:xfrm>
        </p:spPr>
        <p:txBody>
          <a:bodyPr/>
          <a:lstStyle/>
          <a:p>
            <a:endParaRPr lang="en-US" dirty="0"/>
          </a:p>
        </p:txBody>
      </p:sp>
      <p:pic>
        <p:nvPicPr>
          <p:cNvPr id="6" name="Picture 5">
            <a:extLst>
              <a:ext uri="{FF2B5EF4-FFF2-40B4-BE49-F238E27FC236}">
                <a16:creationId xmlns:a16="http://schemas.microsoft.com/office/drawing/2014/main" id="{08634CAE-E47D-0995-3011-DDBC5AEB6BD3}"/>
              </a:ext>
            </a:extLst>
          </p:cNvPr>
          <p:cNvPicPr>
            <a:picLocks noChangeAspect="1"/>
          </p:cNvPicPr>
          <p:nvPr/>
        </p:nvPicPr>
        <p:blipFill>
          <a:blip r:embed="rId3"/>
          <a:stretch>
            <a:fillRect/>
          </a:stretch>
        </p:blipFill>
        <p:spPr>
          <a:xfrm>
            <a:off x="2844575" y="1547440"/>
            <a:ext cx="3763121" cy="3763121"/>
          </a:xfrm>
          <a:prstGeom prst="rect">
            <a:avLst/>
          </a:prstGeom>
        </p:spPr>
      </p:pic>
      <p:sp>
        <p:nvSpPr>
          <p:cNvPr id="5" name="AutoShape 2" descr="Image preview">
            <a:extLst>
              <a:ext uri="{FF2B5EF4-FFF2-40B4-BE49-F238E27FC236}">
                <a16:creationId xmlns:a16="http://schemas.microsoft.com/office/drawing/2014/main" id="{B6B8BF20-2C97-7633-1937-A31F1D2A496E}"/>
              </a:ext>
            </a:extLst>
          </p:cNvPr>
          <p:cNvSpPr>
            <a:spLocks noGrp="1" noChangeAspect="1" noChangeArrowheads="1"/>
          </p:cNvSpPr>
          <p:nvPr>
            <p:ph type="title"/>
          </p:nvPr>
        </p:nvSpPr>
        <p:spPr bwMode="auto">
          <a:xfrm flipV="1">
            <a:off x="910558" y="5465404"/>
            <a:ext cx="113831" cy="1326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rtlCol="0" anchor="t" anchorCtr="0" compatLnSpc="1">
            <a:prstTxWarp prst="textNoShape">
              <a:avLst/>
            </a:prstTxWarp>
            <a:normAutofit fontScale="90000"/>
          </a:bodyPr>
          <a:lstStyle/>
          <a:p>
            <a:endParaRPr lang="en-US" dirty="0"/>
          </a:p>
        </p:txBody>
      </p:sp>
    </p:spTree>
    <p:extLst>
      <p:ext uri="{BB962C8B-B14F-4D97-AF65-F5344CB8AC3E}">
        <p14:creationId xmlns:p14="http://schemas.microsoft.com/office/powerpoint/2010/main" val="3365638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24826-69A2-C6BC-5EF7-5A05CDFB3DCF}"/>
              </a:ext>
            </a:extLst>
          </p:cNvPr>
          <p:cNvSpPr>
            <a:spLocks noGrp="1"/>
          </p:cNvSpPr>
          <p:nvPr>
            <p:ph type="title"/>
          </p:nvPr>
        </p:nvSpPr>
        <p:spPr>
          <a:xfrm>
            <a:off x="778524" y="1658377"/>
            <a:ext cx="7586954" cy="1158302"/>
          </a:xfrm>
        </p:spPr>
        <p:txBody>
          <a:bodyPr>
            <a:normAutofit/>
          </a:bodyPr>
          <a:lstStyle/>
          <a:p>
            <a:r>
              <a:rPr lang="en-US" sz="4500" dirty="0">
                <a:latin typeface="Abadi" panose="020B0604020104020204" pitchFamily="34" charset="0"/>
              </a:rPr>
              <a:t>Tennessee LADAC</a:t>
            </a:r>
          </a:p>
        </p:txBody>
      </p:sp>
      <p:sp>
        <p:nvSpPr>
          <p:cNvPr id="3" name="Text Placeholder 2">
            <a:extLst>
              <a:ext uri="{FF2B5EF4-FFF2-40B4-BE49-F238E27FC236}">
                <a16:creationId xmlns:a16="http://schemas.microsoft.com/office/drawing/2014/main" id="{CCCABDD6-4935-2036-F221-2A280C35CA3E}"/>
              </a:ext>
            </a:extLst>
          </p:cNvPr>
          <p:cNvSpPr>
            <a:spLocks noGrp="1"/>
          </p:cNvSpPr>
          <p:nvPr>
            <p:ph type="body" sz="quarter" idx="12"/>
          </p:nvPr>
        </p:nvSpPr>
        <p:spPr>
          <a:xfrm>
            <a:off x="778524" y="3173987"/>
            <a:ext cx="7586954" cy="2025636"/>
          </a:xfrm>
        </p:spPr>
        <p:txBody>
          <a:bodyPr>
            <a:normAutofit/>
          </a:bodyPr>
          <a:lstStyle/>
          <a:p>
            <a:r>
              <a:rPr lang="en-US" sz="2700" dirty="0">
                <a:latin typeface="Abadi" panose="020B0604020104020204" pitchFamily="34" charset="0"/>
              </a:rPr>
              <a:t>One license- 2 Levels </a:t>
            </a:r>
          </a:p>
        </p:txBody>
      </p:sp>
    </p:spTree>
    <p:extLst>
      <p:ext uri="{BB962C8B-B14F-4D97-AF65-F5344CB8AC3E}">
        <p14:creationId xmlns:p14="http://schemas.microsoft.com/office/powerpoint/2010/main" val="589656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0A8B7-2410-B5B1-ED72-77AF8357AF86}"/>
              </a:ext>
            </a:extLst>
          </p:cNvPr>
          <p:cNvSpPr>
            <a:spLocks noGrp="1"/>
          </p:cNvSpPr>
          <p:nvPr>
            <p:ph type="title"/>
          </p:nvPr>
        </p:nvSpPr>
        <p:spPr>
          <a:xfrm>
            <a:off x="778524" y="3076015"/>
            <a:ext cx="7586954" cy="1619410"/>
          </a:xfrm>
        </p:spPr>
        <p:txBody>
          <a:bodyPr>
            <a:noAutofit/>
          </a:bodyPr>
          <a:lstStyle/>
          <a:p>
            <a:r>
              <a:rPr lang="en-US" sz="2100" dirty="0">
                <a:latin typeface="Abadi" panose="020B0604020104020204" pitchFamily="34" charset="0"/>
              </a:rPr>
              <a:t>A Level I Licensed Alcohol and Drug Abuse Counselor may provide substance use disorder counseling services in a substance use disorder treatment program or a recovery support program, or any program providing substance use disorder services other than a private practice in which the Level I Licensed Alcohol and Drug Abuse Counselor is self-employed. Such services shall include the eight (8) domains </a:t>
            </a:r>
          </a:p>
        </p:txBody>
      </p:sp>
      <p:sp>
        <p:nvSpPr>
          <p:cNvPr id="3" name="Text Placeholder 2">
            <a:extLst>
              <a:ext uri="{FF2B5EF4-FFF2-40B4-BE49-F238E27FC236}">
                <a16:creationId xmlns:a16="http://schemas.microsoft.com/office/drawing/2014/main" id="{8A605CC2-DCAA-1DBC-80E5-BE348D3A3C3B}"/>
              </a:ext>
            </a:extLst>
          </p:cNvPr>
          <p:cNvSpPr>
            <a:spLocks noGrp="1"/>
          </p:cNvSpPr>
          <p:nvPr>
            <p:ph type="body" sz="quarter" idx="12"/>
          </p:nvPr>
        </p:nvSpPr>
        <p:spPr>
          <a:xfrm>
            <a:off x="778524" y="1641022"/>
            <a:ext cx="7586954" cy="576303"/>
          </a:xfrm>
        </p:spPr>
        <p:txBody>
          <a:bodyPr>
            <a:normAutofit/>
          </a:bodyPr>
          <a:lstStyle/>
          <a:p>
            <a:r>
              <a:rPr lang="en-US" sz="3300" dirty="0">
                <a:latin typeface="Abadi" panose="020B0604020104020204" pitchFamily="34" charset="0"/>
              </a:rPr>
              <a:t>LADAC, level I</a:t>
            </a:r>
          </a:p>
        </p:txBody>
      </p:sp>
    </p:spTree>
    <p:extLst>
      <p:ext uri="{BB962C8B-B14F-4D97-AF65-F5344CB8AC3E}">
        <p14:creationId xmlns:p14="http://schemas.microsoft.com/office/powerpoint/2010/main" val="483883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C56B0-7243-CFAA-CECF-8B191A61389C}"/>
              </a:ext>
            </a:extLst>
          </p:cNvPr>
          <p:cNvSpPr>
            <a:spLocks noGrp="1"/>
          </p:cNvSpPr>
          <p:nvPr>
            <p:ph type="title"/>
          </p:nvPr>
        </p:nvSpPr>
        <p:spPr>
          <a:xfrm>
            <a:off x="778524" y="2459371"/>
            <a:ext cx="7586954" cy="2858461"/>
          </a:xfrm>
        </p:spPr>
        <p:txBody>
          <a:bodyPr>
            <a:noAutofit/>
          </a:bodyPr>
          <a:lstStyle/>
          <a:p>
            <a:r>
              <a:rPr lang="en-US" sz="2100" dirty="0">
                <a:latin typeface="Abadi" panose="020B0604020104020204" pitchFamily="34" charset="0"/>
              </a:rPr>
              <a:t>A Level II Licensed Alcohol and Drug Abuse Counselor may provide substance use disorder counseling services in a substance use disorder treatment program or a recovery support program, or any program providing substance use disorder  services or in private practice. Such services shall include the eight (8) domains. A Level II Licensed Alcohol and Drug Abuse Counselor may apply to the Board to become a Qualified Clinical Supervisor after meeting the Board’s requirements for such credential. </a:t>
            </a:r>
          </a:p>
        </p:txBody>
      </p:sp>
      <p:sp>
        <p:nvSpPr>
          <p:cNvPr id="3" name="Text Placeholder 2">
            <a:extLst>
              <a:ext uri="{FF2B5EF4-FFF2-40B4-BE49-F238E27FC236}">
                <a16:creationId xmlns:a16="http://schemas.microsoft.com/office/drawing/2014/main" id="{4B631ADF-3153-5D87-2D37-0B98F82B16D1}"/>
              </a:ext>
            </a:extLst>
          </p:cNvPr>
          <p:cNvSpPr>
            <a:spLocks noGrp="1"/>
          </p:cNvSpPr>
          <p:nvPr>
            <p:ph type="body" sz="quarter" idx="12"/>
          </p:nvPr>
        </p:nvSpPr>
        <p:spPr>
          <a:xfrm>
            <a:off x="778524" y="1635258"/>
            <a:ext cx="7586954" cy="881743"/>
          </a:xfrm>
        </p:spPr>
        <p:txBody>
          <a:bodyPr>
            <a:normAutofit/>
          </a:bodyPr>
          <a:lstStyle/>
          <a:p>
            <a:r>
              <a:rPr lang="en-US" sz="3300" dirty="0">
                <a:latin typeface="Abadi" panose="020B0604020104020204" pitchFamily="34" charset="0"/>
              </a:rPr>
              <a:t>LADAC, level II</a:t>
            </a:r>
          </a:p>
        </p:txBody>
      </p:sp>
    </p:spTree>
    <p:extLst>
      <p:ext uri="{BB962C8B-B14F-4D97-AF65-F5344CB8AC3E}">
        <p14:creationId xmlns:p14="http://schemas.microsoft.com/office/powerpoint/2010/main" val="2535231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0050B-176B-D8BC-FFBE-272BE3ECCE3E}"/>
              </a:ext>
            </a:extLst>
          </p:cNvPr>
          <p:cNvSpPr>
            <a:spLocks noGrp="1"/>
          </p:cNvSpPr>
          <p:nvPr>
            <p:ph type="title"/>
          </p:nvPr>
        </p:nvSpPr>
        <p:spPr>
          <a:xfrm>
            <a:off x="778524" y="929768"/>
            <a:ext cx="7586954" cy="852928"/>
          </a:xfrm>
        </p:spPr>
        <p:txBody>
          <a:bodyPr>
            <a:normAutofit/>
          </a:bodyPr>
          <a:lstStyle/>
          <a:p>
            <a:r>
              <a:rPr lang="en-US" sz="4050" b="1" dirty="0">
                <a:latin typeface="Abadi" panose="020B0604020104020204" pitchFamily="34" charset="0"/>
              </a:rPr>
              <a:t>8 Domains</a:t>
            </a:r>
          </a:p>
        </p:txBody>
      </p:sp>
      <p:sp>
        <p:nvSpPr>
          <p:cNvPr id="3" name="Text Placeholder 2">
            <a:extLst>
              <a:ext uri="{FF2B5EF4-FFF2-40B4-BE49-F238E27FC236}">
                <a16:creationId xmlns:a16="http://schemas.microsoft.com/office/drawing/2014/main" id="{B398E76B-8306-C2A8-80F5-09418DFDB0E5}"/>
              </a:ext>
            </a:extLst>
          </p:cNvPr>
          <p:cNvSpPr>
            <a:spLocks noGrp="1"/>
          </p:cNvSpPr>
          <p:nvPr>
            <p:ph type="body" sz="quarter" idx="12"/>
          </p:nvPr>
        </p:nvSpPr>
        <p:spPr>
          <a:xfrm>
            <a:off x="778524" y="1782696"/>
            <a:ext cx="7586954" cy="4145536"/>
          </a:xfrm>
        </p:spPr>
        <p:txBody>
          <a:bodyPr>
            <a:normAutofit lnSpcReduction="10000"/>
          </a:bodyPr>
          <a:lstStyle/>
          <a:p>
            <a:r>
              <a:rPr lang="en-US" sz="2400" dirty="0">
                <a:latin typeface="Abadi" panose="020B0604020104020204" pitchFamily="34" charset="0"/>
              </a:rPr>
              <a:t>Clinical Evaluation </a:t>
            </a:r>
          </a:p>
          <a:p>
            <a:endParaRPr lang="en-US" sz="2400" dirty="0">
              <a:latin typeface="Abadi" panose="020B0604020104020204" pitchFamily="34" charset="0"/>
            </a:endParaRPr>
          </a:p>
          <a:p>
            <a:r>
              <a:rPr lang="en-US" sz="2400" dirty="0">
                <a:latin typeface="Abadi" panose="020B0604020104020204" pitchFamily="34" charset="0"/>
              </a:rPr>
              <a:t>Treatment Planning </a:t>
            </a:r>
          </a:p>
          <a:p>
            <a:endParaRPr lang="en-US" sz="2400" dirty="0">
              <a:latin typeface="Abadi" panose="020B0604020104020204" pitchFamily="34" charset="0"/>
            </a:endParaRPr>
          </a:p>
          <a:p>
            <a:r>
              <a:rPr lang="en-US" sz="2400" dirty="0">
                <a:latin typeface="Abadi" panose="020B0604020104020204" pitchFamily="34" charset="0"/>
              </a:rPr>
              <a:t>Referral </a:t>
            </a:r>
          </a:p>
          <a:p>
            <a:endParaRPr lang="en-US" sz="2400" dirty="0">
              <a:latin typeface="Abadi" panose="020B0604020104020204" pitchFamily="34" charset="0"/>
            </a:endParaRPr>
          </a:p>
          <a:p>
            <a:r>
              <a:rPr lang="en-US" sz="2400" dirty="0">
                <a:latin typeface="Abadi" panose="020B0604020104020204" pitchFamily="34" charset="0"/>
              </a:rPr>
              <a:t> Service Coordination</a:t>
            </a:r>
          </a:p>
          <a:p>
            <a:r>
              <a:rPr lang="en-US" sz="2400" dirty="0">
                <a:latin typeface="Abadi" panose="020B0604020104020204" pitchFamily="34" charset="0"/>
              </a:rPr>
              <a:t> </a:t>
            </a:r>
          </a:p>
          <a:p>
            <a:r>
              <a:rPr lang="en-US" sz="2400" dirty="0">
                <a:latin typeface="Abadi" panose="020B0604020104020204" pitchFamily="34" charset="0"/>
              </a:rPr>
              <a:t> Counseling</a:t>
            </a:r>
          </a:p>
          <a:p>
            <a:endParaRPr lang="en-US" sz="2400" dirty="0">
              <a:latin typeface="Abadi" panose="020B0604020104020204" pitchFamily="34" charset="0"/>
            </a:endParaRPr>
          </a:p>
          <a:p>
            <a:r>
              <a:rPr lang="en-US" sz="2400" dirty="0">
                <a:latin typeface="Abadi" panose="020B0604020104020204" pitchFamily="34" charset="0"/>
              </a:rPr>
              <a:t>Client, family, and community education</a:t>
            </a:r>
          </a:p>
          <a:p>
            <a:endParaRPr lang="en-US" sz="2400" dirty="0">
              <a:latin typeface="Abadi" panose="020B0604020104020204" pitchFamily="34" charset="0"/>
            </a:endParaRPr>
          </a:p>
          <a:p>
            <a:r>
              <a:rPr lang="en-US" sz="2400" dirty="0">
                <a:latin typeface="Abadi" panose="020B0604020104020204" pitchFamily="34" charset="0"/>
              </a:rPr>
              <a:t>Documentation</a:t>
            </a:r>
          </a:p>
          <a:p>
            <a:endParaRPr lang="en-US" sz="2400" dirty="0">
              <a:latin typeface="Abadi" panose="020B0604020104020204" pitchFamily="34" charset="0"/>
            </a:endParaRPr>
          </a:p>
          <a:p>
            <a:r>
              <a:rPr lang="en-US" sz="2400" dirty="0">
                <a:latin typeface="Abadi" panose="020B0604020104020204" pitchFamily="34" charset="0"/>
              </a:rPr>
              <a:t>Professional and Ethical Responsibilities. </a:t>
            </a:r>
          </a:p>
        </p:txBody>
      </p:sp>
    </p:spTree>
    <p:extLst>
      <p:ext uri="{BB962C8B-B14F-4D97-AF65-F5344CB8AC3E}">
        <p14:creationId xmlns:p14="http://schemas.microsoft.com/office/powerpoint/2010/main" val="27937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AF757-2E29-E3D8-F91A-253026736CC1}"/>
              </a:ext>
            </a:extLst>
          </p:cNvPr>
          <p:cNvSpPr>
            <a:spLocks noGrp="1"/>
          </p:cNvSpPr>
          <p:nvPr>
            <p:ph type="title"/>
          </p:nvPr>
        </p:nvSpPr>
        <p:spPr>
          <a:xfrm>
            <a:off x="778524" y="1658377"/>
            <a:ext cx="7586954" cy="2132253"/>
          </a:xfrm>
        </p:spPr>
        <p:txBody>
          <a:bodyPr>
            <a:normAutofit/>
          </a:bodyPr>
          <a:lstStyle/>
          <a:p>
            <a:br>
              <a:rPr lang="en-US" sz="6000" b="1" dirty="0">
                <a:latin typeface="Abadi" panose="020B0604020104020204" pitchFamily="34" charset="0"/>
              </a:rPr>
            </a:br>
            <a:r>
              <a:rPr lang="en-US" sz="6000" b="1" dirty="0">
                <a:latin typeface="Abadi" panose="020B0604020104020204" pitchFamily="34" charset="0"/>
              </a:rPr>
              <a:t>LADAC I Requirements</a:t>
            </a:r>
          </a:p>
        </p:txBody>
      </p:sp>
      <p:sp>
        <p:nvSpPr>
          <p:cNvPr id="3" name="Text Placeholder 2">
            <a:extLst>
              <a:ext uri="{FF2B5EF4-FFF2-40B4-BE49-F238E27FC236}">
                <a16:creationId xmlns:a16="http://schemas.microsoft.com/office/drawing/2014/main" id="{6CA4AE9F-AA36-802F-31A3-D02143273684}"/>
              </a:ext>
            </a:extLst>
          </p:cNvPr>
          <p:cNvSpPr>
            <a:spLocks noGrp="1"/>
          </p:cNvSpPr>
          <p:nvPr>
            <p:ph type="body" sz="quarter" idx="12"/>
          </p:nvPr>
        </p:nvSpPr>
        <p:spPr>
          <a:xfrm flipV="1">
            <a:off x="778524" y="5199623"/>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2292768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847C6-8078-85B6-4CE2-BDA11F451236}"/>
              </a:ext>
            </a:extLst>
          </p:cNvPr>
          <p:cNvSpPr>
            <a:spLocks noGrp="1"/>
          </p:cNvSpPr>
          <p:nvPr>
            <p:ph type="title"/>
          </p:nvPr>
        </p:nvSpPr>
        <p:spPr>
          <a:xfrm>
            <a:off x="778524" y="906715"/>
            <a:ext cx="7586954" cy="5814125"/>
          </a:xfrm>
        </p:spPr>
        <p:txBody>
          <a:bodyPr>
            <a:normAutofit fontScale="90000"/>
          </a:bodyPr>
          <a:lstStyle/>
          <a:p>
            <a:r>
              <a:rPr lang="en-US" sz="2200" dirty="0">
                <a:latin typeface="Abadi" panose="020B0604020104020204" pitchFamily="34" charset="0"/>
              </a:rPr>
              <a:t>	</a:t>
            </a:r>
            <a:r>
              <a:rPr lang="en-US" sz="2000" dirty="0">
                <a:latin typeface="Abadi" panose="020B0604020104020204" pitchFamily="34" charset="0"/>
              </a:rPr>
              <a:t>21 Years Old</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             Highly Regarded as possessing good moral character and professional ethics</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	 High School Diploma or Equivalency</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	The applicant must have completed six thousand (6000) hours of experience where the applicant has performed </a:t>
            </a:r>
            <a:r>
              <a:rPr lang="en-US" sz="2000" b="1" i="1" u="sng" dirty="0">
                <a:latin typeface="Abadi" panose="020B0604020104020204" pitchFamily="34" charset="0"/>
              </a:rPr>
              <a:t>ALL</a:t>
            </a:r>
            <a:r>
              <a:rPr lang="en-US" sz="2000" dirty="0">
                <a:latin typeface="Abadi" panose="020B0604020104020204" pitchFamily="34" charset="0"/>
              </a:rPr>
              <a:t> of the eight (8) domains, while providing substance use disorder counseling services under the direct supervision of a Qualified Clinical Supervisor who meets the requirements of the rules of the Board</a:t>
            </a:r>
            <a:br>
              <a:rPr lang="en-US" sz="2000" dirty="0">
                <a:latin typeface="Abadi" panose="020B0604020104020204" pitchFamily="34" charset="0"/>
              </a:rPr>
            </a:br>
            <a:br>
              <a:rPr lang="en-US" sz="2000" dirty="0">
                <a:latin typeface="Abadi" panose="020B0604020104020204" pitchFamily="34" charset="0"/>
              </a:rPr>
            </a:br>
            <a:r>
              <a:rPr lang="en-US" sz="2000" dirty="0">
                <a:latin typeface="Abadi" panose="020B0604020104020204" pitchFamily="34" charset="0"/>
              </a:rPr>
              <a:t>	The applicant must have completed two hundred seventy (270) total hours of substance use disorder counseling education and training within the eight domains. Six (6) hours of the 270 total hours of education shall pertain to substance use disorder counseling professional ethics.</a:t>
            </a:r>
            <a:br>
              <a:rPr lang="en-US" sz="2000" dirty="0">
                <a:latin typeface="Abadi" panose="020B0604020104020204" pitchFamily="34" charset="0"/>
              </a:rPr>
            </a:br>
            <a:br>
              <a:rPr lang="en-US" sz="1500" dirty="0">
                <a:latin typeface="Abadi" panose="020B0604020104020204" pitchFamily="34" charset="0"/>
              </a:rPr>
            </a:br>
            <a:r>
              <a:rPr lang="en-US" sz="1500" dirty="0">
                <a:latin typeface="Abadi" panose="020B0604020104020204" pitchFamily="34" charset="0"/>
              </a:rPr>
              <a:t>	</a:t>
            </a:r>
            <a:br>
              <a:rPr lang="en-US" sz="1500" dirty="0">
                <a:latin typeface="Abadi" panose="020B0604020104020204" pitchFamily="34" charset="0"/>
              </a:rPr>
            </a:br>
            <a:br>
              <a:rPr lang="en-US" sz="1500" dirty="0">
                <a:latin typeface="Abadi" panose="020B0604020104020204" pitchFamily="34" charset="0"/>
              </a:rPr>
            </a:br>
            <a:br>
              <a:rPr lang="en-US" sz="1500" dirty="0">
                <a:latin typeface="Abadi" panose="020B0604020104020204" pitchFamily="34" charset="0"/>
              </a:rPr>
            </a:br>
            <a:endParaRPr lang="en-US" sz="1500" dirty="0">
              <a:latin typeface="Abadi" panose="020B0604020104020204" pitchFamily="34" charset="0"/>
            </a:endParaRPr>
          </a:p>
        </p:txBody>
      </p:sp>
      <p:sp>
        <p:nvSpPr>
          <p:cNvPr id="3" name="Text Placeholder 2">
            <a:extLst>
              <a:ext uri="{FF2B5EF4-FFF2-40B4-BE49-F238E27FC236}">
                <a16:creationId xmlns:a16="http://schemas.microsoft.com/office/drawing/2014/main" id="{0FA09B6B-A8AC-CB43-F2AC-4F11D42D7440}"/>
              </a:ext>
            </a:extLst>
          </p:cNvPr>
          <p:cNvSpPr>
            <a:spLocks noGrp="1"/>
          </p:cNvSpPr>
          <p:nvPr>
            <p:ph type="body" sz="quarter" idx="12"/>
          </p:nvPr>
        </p:nvSpPr>
        <p:spPr>
          <a:xfrm flipV="1">
            <a:off x="886100" y="6313808"/>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829367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50A37-CCCB-662E-D905-A124BFD40A9C}"/>
              </a:ext>
            </a:extLst>
          </p:cNvPr>
          <p:cNvSpPr>
            <a:spLocks noGrp="1"/>
          </p:cNvSpPr>
          <p:nvPr>
            <p:ph type="title"/>
          </p:nvPr>
        </p:nvSpPr>
        <p:spPr>
          <a:xfrm>
            <a:off x="778524" y="1658377"/>
            <a:ext cx="7586954" cy="2219159"/>
          </a:xfrm>
        </p:spPr>
        <p:txBody>
          <a:bodyPr>
            <a:normAutofit/>
          </a:bodyPr>
          <a:lstStyle/>
          <a:p>
            <a:r>
              <a:rPr lang="en-US" sz="5400" b="1" dirty="0">
                <a:latin typeface="Abadi" panose="020B0604020104020204" pitchFamily="34" charset="0"/>
              </a:rPr>
              <a:t>LADAC II Requirements</a:t>
            </a:r>
          </a:p>
        </p:txBody>
      </p:sp>
      <p:sp>
        <p:nvSpPr>
          <p:cNvPr id="3" name="Text Placeholder 2">
            <a:extLst>
              <a:ext uri="{FF2B5EF4-FFF2-40B4-BE49-F238E27FC236}">
                <a16:creationId xmlns:a16="http://schemas.microsoft.com/office/drawing/2014/main" id="{F6883D2B-7A2F-CAEE-923B-DCC08352CB34}"/>
              </a:ext>
            </a:extLst>
          </p:cNvPr>
          <p:cNvSpPr>
            <a:spLocks noGrp="1"/>
          </p:cNvSpPr>
          <p:nvPr>
            <p:ph type="body" sz="quarter" idx="12"/>
          </p:nvPr>
        </p:nvSpPr>
        <p:spPr>
          <a:xfrm flipV="1">
            <a:off x="778524" y="5199623"/>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1351971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0D087-F107-36F8-C979-BB2188695C90}"/>
              </a:ext>
            </a:extLst>
          </p:cNvPr>
          <p:cNvSpPr>
            <a:spLocks noGrp="1"/>
          </p:cNvSpPr>
          <p:nvPr>
            <p:ph type="title"/>
          </p:nvPr>
        </p:nvSpPr>
        <p:spPr>
          <a:xfrm>
            <a:off x="778524" y="1658377"/>
            <a:ext cx="7586954" cy="2057333"/>
          </a:xfrm>
        </p:spPr>
        <p:txBody>
          <a:bodyPr>
            <a:noAutofit/>
          </a:bodyPr>
          <a:lstStyle/>
          <a:p>
            <a:br>
              <a:rPr lang="en-US" sz="2700" b="1" dirty="0">
                <a:latin typeface="Abadi" panose="020B0604020104020204" pitchFamily="34" charset="0"/>
              </a:rPr>
            </a:br>
            <a:br>
              <a:rPr lang="en-US" sz="2700" b="1" dirty="0">
                <a:latin typeface="Abadi" panose="020B0604020104020204" pitchFamily="34" charset="0"/>
              </a:rPr>
            </a:br>
            <a:r>
              <a:rPr lang="en-US" sz="2700" dirty="0">
                <a:latin typeface="Abadi" panose="020B0604020104020204" pitchFamily="34" charset="0"/>
              </a:rPr>
              <a:t>LADAC II Applicant with Bachelors Degree In Behavioral Health </a:t>
            </a:r>
            <a:r>
              <a:rPr lang="en-US" sz="2700" b="1" i="1" u="sng" dirty="0">
                <a:latin typeface="Abadi" panose="020B0604020104020204" pitchFamily="34" charset="0"/>
              </a:rPr>
              <a:t>OR</a:t>
            </a:r>
            <a:br>
              <a:rPr lang="en-US" sz="2700" dirty="0">
                <a:latin typeface="Abadi" panose="020B0604020104020204" pitchFamily="34" charset="0"/>
              </a:rPr>
            </a:br>
            <a:r>
              <a:rPr lang="en-US" sz="2700" dirty="0">
                <a:latin typeface="Abadi" panose="020B0604020104020204" pitchFamily="34" charset="0"/>
              </a:rPr>
              <a:t>Masters Degree In a Non-Behavioral Health Arena</a:t>
            </a:r>
          </a:p>
        </p:txBody>
      </p:sp>
      <p:sp>
        <p:nvSpPr>
          <p:cNvPr id="3" name="Text Placeholder 2">
            <a:extLst>
              <a:ext uri="{FF2B5EF4-FFF2-40B4-BE49-F238E27FC236}">
                <a16:creationId xmlns:a16="http://schemas.microsoft.com/office/drawing/2014/main" id="{545BA278-4E49-96BA-CCDA-98C9F95884AB}"/>
              </a:ext>
            </a:extLst>
          </p:cNvPr>
          <p:cNvSpPr>
            <a:spLocks noGrp="1"/>
          </p:cNvSpPr>
          <p:nvPr>
            <p:ph type="body" sz="quarter" idx="12"/>
          </p:nvPr>
        </p:nvSpPr>
        <p:spPr>
          <a:xfrm flipV="1">
            <a:off x="778524" y="5205386"/>
            <a:ext cx="7586954" cy="34289"/>
          </a:xfrm>
        </p:spPr>
        <p:txBody>
          <a:bodyPr>
            <a:normAutofit fontScale="25000" lnSpcReduction="20000"/>
          </a:bodyPr>
          <a:lstStyle/>
          <a:p>
            <a:endParaRPr lang="en-US" dirty="0"/>
          </a:p>
        </p:txBody>
      </p:sp>
    </p:spTree>
    <p:extLst>
      <p:ext uri="{BB962C8B-B14F-4D97-AF65-F5344CB8AC3E}">
        <p14:creationId xmlns:p14="http://schemas.microsoft.com/office/powerpoint/2010/main" val="1250980613"/>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2.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{4770F70D-9D6A-4EA1-BB63-DFE365753B8B}TF3977e381-cba5-49b1-ba43-b5d865517af9cf2dbabc_win32-857c3e7dba49</Template>
  <TotalTime>1502</TotalTime>
  <Words>1235</Words>
  <Application>Microsoft Office PowerPoint</Application>
  <PresentationFormat>On-screen Show (4:3)</PresentationFormat>
  <Paragraphs>68</Paragraphs>
  <Slides>18</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Abadi</vt:lpstr>
      <vt:lpstr>Arial</vt:lpstr>
      <vt:lpstr>Calibri</vt:lpstr>
      <vt:lpstr>Tisa Offc Serif Pro</vt:lpstr>
      <vt:lpstr>Univers Light</vt:lpstr>
      <vt:lpstr>Custom</vt:lpstr>
      <vt:lpstr>So, You Want To Be A LADAC: The Path to Becoming a Licensed Alcohol and Drug Abuse Counselor</vt:lpstr>
      <vt:lpstr>Tennessee LADAC</vt:lpstr>
      <vt:lpstr>A Level I Licensed Alcohol and Drug Abuse Counselor may provide substance use disorder counseling services in a substance use disorder treatment program or a recovery support program, or any program providing substance use disorder services other than a private practice in which the Level I Licensed Alcohol and Drug Abuse Counselor is self-employed. Such services shall include the eight (8) domains </vt:lpstr>
      <vt:lpstr>A Level II Licensed Alcohol and Drug Abuse Counselor may provide substance use disorder counseling services in a substance use disorder treatment program or a recovery support program, or any program providing substance use disorder  services or in private practice. Such services shall include the eight (8) domains. A Level II Licensed Alcohol and Drug Abuse Counselor may apply to the Board to become a Qualified Clinical Supervisor after meeting the Board’s requirements for such credential. </vt:lpstr>
      <vt:lpstr>8 Domains</vt:lpstr>
      <vt:lpstr> LADAC I Requirements</vt:lpstr>
      <vt:lpstr> 21 Years Old               Highly Regarded as possessing good moral character and professional ethics    High School Diploma or Equivalency   The applicant must have completed six thousand (6000) hours of experience where the applicant has performed ALL of the eight (8) domains, while providing substance use disorder counseling services under the direct supervision of a Qualified Clinical Supervisor who meets the requirements of the rules of the Board   The applicant must have completed two hundred seventy (270) total hours of substance use disorder counseling education and training within the eight domains. Six (6) hours of the 270 total hours of education shall pertain to substance use disorder counseling professional ethics.      </vt:lpstr>
      <vt:lpstr>LADAC II Requirements</vt:lpstr>
      <vt:lpstr>  LADAC II Applicant with Bachelors Degree In Behavioral Health OR Masters Degree In a Non-Behavioral Health Arena</vt:lpstr>
      <vt:lpstr> 21 Years Old   Highly regarded as possessing good moral character and professional ethics   Have a bachelor’s degree in a behavioral health related field OR  a higher-level degree  in a non-behavioral health related field from an accredited institution of higher learning, and submit an official transcript   have completed two (2) years of full time or four thousand (4000) hours of  experience while providing substance use disorder services under the direct supervision of a Qualified Clinical Supervisor who meets the requirements of the rules of the Board and have substance use disorder counseling education and training within the eight domains   The applicant must have completed two hundred seventy (270) total hours of substance use disorder counseling education and training within the eight domains. Six (6) hours of the 270 total hours of education shall pertain to substance use disorder counseling professional ethics. There is no time limit in which the 270 hours must have been acquired.</vt:lpstr>
      <vt:lpstr>LADAC II Applicant with A Masters Degree In Behavioral Health</vt:lpstr>
      <vt:lpstr>21 Years Old  Highly regarded as possessing good moral character and professional ethics  Have a Master’s degree in a behavioral health related field or higher from an  accredited institution of higher learning, and submit an official transcript   Completed one (1) years of full time and two thousand (2000) hours of  experience while providing substance use disorder counseling services under the direct supervision of a Qualified Clinical Supervisor who meets the requirements of the rules of the Board and have substance use disorder counseling education and training within the eight domains.   The applicant must have completed two hundred seventy (270) total hours of substance use disorder counseling education and training within the eight  domains. Six (6) hours of the 270 total hours of education shall pertain to substance use disorder counseling professional ethics. There is no time limit in which the 270 hours must have been acquired.  </vt:lpstr>
      <vt:lpstr>At THIS Moment…</vt:lpstr>
      <vt:lpstr>Upon Application…</vt:lpstr>
      <vt:lpstr>   Attach a recent signed passport type photograph of yourself.  Attach a certified copy of your birth certificate.  All applicants must complete, sign and have notarized the Declaration of Citizenship form and attach the documents required by the Declaration of Citizenship.  The applicant must have completed a written philosophy of treatment, as defined in the licensure application.   QCS submits supervisor evaluation form verifying hours of direct supervision and completed hours of clinically supervised substance abuse counseling.   </vt:lpstr>
      <vt:lpstr>Attach two letters of recommendation along with completed professional reference forms from mental health professionals, one of which must be a LADAC (Either level) in good standing, attesting to the applicant’s personal character and professional ethics. The letter must be signed and on letterhead.  Criminal background check    Pass the Jurisprudence Examination  Pass the National Certified Addiction Counselor (NCAC) Level I, Level II, or the Master Addiction Counselor (MAC) written examination that is administered by the National Certification Commission for Addiction Professionals (NCC AP)</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Moran</dc:creator>
  <cp:lastModifiedBy>Karen Moran</cp:lastModifiedBy>
  <cp:revision>2</cp:revision>
  <dcterms:created xsi:type="dcterms:W3CDTF">2025-09-01T00:37:44Z</dcterms:created>
  <dcterms:modified xsi:type="dcterms:W3CDTF">2025-09-02T01:48:24Z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